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presProps" Target="presProps.xml"/><Relationship Id="rId50" Type="http://schemas.openxmlformats.org/officeDocument/2006/relationships/viewProps" Target="viewProps.xml"/><Relationship Id="rId51" Type="http://schemas.openxmlformats.org/officeDocument/2006/relationships/theme" Target="theme/theme1.xml"/><Relationship Id="rId52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12/11/2023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9.png"/><Relationship Id="rId3" Type="http://schemas.openxmlformats.org/officeDocument/2006/relationships/image" Target="../media/image120.png"/><Relationship Id="rId4" Type="http://schemas.openxmlformats.org/officeDocument/2006/relationships/image" Target="../media/image121.png"/><Relationship Id="rId5" Type="http://schemas.openxmlformats.org/officeDocument/2006/relationships/image" Target="../media/image122.png"/><Relationship Id="rId6" Type="http://schemas.openxmlformats.org/officeDocument/2006/relationships/image" Target="../media/image123.png"/><Relationship Id="rId7" Type="http://schemas.openxmlformats.org/officeDocument/2006/relationships/image" Target="../media/image124.png"/><Relationship Id="rId8" Type="http://schemas.openxmlformats.org/officeDocument/2006/relationships/image" Target="../media/image125.png"/><Relationship Id="rId9" Type="http://schemas.openxmlformats.org/officeDocument/2006/relationships/image" Target="../media/image126.png"/><Relationship Id="rId10" Type="http://schemas.openxmlformats.org/officeDocument/2006/relationships/image" Target="../media/image127.png"/><Relationship Id="rId11" Type="http://schemas.openxmlformats.org/officeDocument/2006/relationships/image" Target="../media/image128.png"/><Relationship Id="rId12" Type="http://schemas.openxmlformats.org/officeDocument/2006/relationships/image" Target="../media/image129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0.png"/><Relationship Id="rId3" Type="http://schemas.openxmlformats.org/officeDocument/2006/relationships/image" Target="../media/image131.png"/><Relationship Id="rId4" Type="http://schemas.openxmlformats.org/officeDocument/2006/relationships/image" Target="../media/image132.png"/><Relationship Id="rId5" Type="http://schemas.openxmlformats.org/officeDocument/2006/relationships/image" Target="../media/image133.png"/><Relationship Id="rId6" Type="http://schemas.openxmlformats.org/officeDocument/2006/relationships/image" Target="../media/image134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5.png"/><Relationship Id="rId3" Type="http://schemas.openxmlformats.org/officeDocument/2006/relationships/image" Target="../media/image136.png"/><Relationship Id="rId4" Type="http://schemas.openxmlformats.org/officeDocument/2006/relationships/image" Target="../media/image137.png"/><Relationship Id="rId5" Type="http://schemas.openxmlformats.org/officeDocument/2006/relationships/image" Target="../media/image138.png"/><Relationship Id="rId6" Type="http://schemas.openxmlformats.org/officeDocument/2006/relationships/image" Target="../media/image139.png"/><Relationship Id="rId7" Type="http://schemas.openxmlformats.org/officeDocument/2006/relationships/image" Target="../media/image140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1.png"/><Relationship Id="rId3" Type="http://schemas.openxmlformats.org/officeDocument/2006/relationships/image" Target="../media/image142.png"/><Relationship Id="rId4" Type="http://schemas.openxmlformats.org/officeDocument/2006/relationships/image" Target="../media/image143.png"/><Relationship Id="rId5" Type="http://schemas.openxmlformats.org/officeDocument/2006/relationships/image" Target="../media/image144.png"/><Relationship Id="rId6" Type="http://schemas.openxmlformats.org/officeDocument/2006/relationships/image" Target="../media/image145.png"/><Relationship Id="rId7" Type="http://schemas.openxmlformats.org/officeDocument/2006/relationships/image" Target="../media/image146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7.png"/><Relationship Id="rId3" Type="http://schemas.openxmlformats.org/officeDocument/2006/relationships/image" Target="../media/image148.png"/><Relationship Id="rId4" Type="http://schemas.openxmlformats.org/officeDocument/2006/relationships/image" Target="../media/image149.png"/><Relationship Id="rId5" Type="http://schemas.openxmlformats.org/officeDocument/2006/relationships/image" Target="../media/image150.png"/><Relationship Id="rId6" Type="http://schemas.openxmlformats.org/officeDocument/2006/relationships/image" Target="../media/image151.png"/><Relationship Id="rId7" Type="http://schemas.openxmlformats.org/officeDocument/2006/relationships/image" Target="../media/image152.png"/><Relationship Id="rId8" Type="http://schemas.openxmlformats.org/officeDocument/2006/relationships/image" Target="../media/image153.png"/><Relationship Id="rId9" Type="http://schemas.openxmlformats.org/officeDocument/2006/relationships/image" Target="../media/image154.png"/><Relationship Id="rId10" Type="http://schemas.openxmlformats.org/officeDocument/2006/relationships/image" Target="../media/image155.png"/><Relationship Id="rId11" Type="http://schemas.openxmlformats.org/officeDocument/2006/relationships/image" Target="../media/image156.png"/><Relationship Id="rId12" Type="http://schemas.openxmlformats.org/officeDocument/2006/relationships/image" Target="../media/image157.png"/><Relationship Id="rId13" Type="http://schemas.openxmlformats.org/officeDocument/2006/relationships/image" Target="../media/image158.png"/><Relationship Id="rId14" Type="http://schemas.openxmlformats.org/officeDocument/2006/relationships/image" Target="../media/image159.png"/><Relationship Id="rId15" Type="http://schemas.openxmlformats.org/officeDocument/2006/relationships/image" Target="../media/image160.png"/><Relationship Id="rId16" Type="http://schemas.openxmlformats.org/officeDocument/2006/relationships/image" Target="../media/image161.png"/><Relationship Id="rId17" Type="http://schemas.openxmlformats.org/officeDocument/2006/relationships/image" Target="../media/image162.png"/><Relationship Id="rId18" Type="http://schemas.openxmlformats.org/officeDocument/2006/relationships/image" Target="../media/image163.png"/><Relationship Id="rId19" Type="http://schemas.openxmlformats.org/officeDocument/2006/relationships/image" Target="../media/image164.png"/><Relationship Id="rId20" Type="http://schemas.openxmlformats.org/officeDocument/2006/relationships/image" Target="../media/image165.png"/><Relationship Id="rId21" Type="http://schemas.openxmlformats.org/officeDocument/2006/relationships/image" Target="../media/image166.png"/><Relationship Id="rId22" Type="http://schemas.openxmlformats.org/officeDocument/2006/relationships/image" Target="../media/image167.png"/><Relationship Id="rId23" Type="http://schemas.openxmlformats.org/officeDocument/2006/relationships/image" Target="../media/image168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9.png"/><Relationship Id="rId3" Type="http://schemas.openxmlformats.org/officeDocument/2006/relationships/image" Target="../media/image170.png"/><Relationship Id="rId4" Type="http://schemas.openxmlformats.org/officeDocument/2006/relationships/image" Target="../media/image171.png"/><Relationship Id="rId5" Type="http://schemas.openxmlformats.org/officeDocument/2006/relationships/image" Target="../media/image172.png"/><Relationship Id="rId6" Type="http://schemas.openxmlformats.org/officeDocument/2006/relationships/image" Target="../media/image173.png"/><Relationship Id="rId7" Type="http://schemas.openxmlformats.org/officeDocument/2006/relationships/image" Target="../media/image174.png"/><Relationship Id="rId8" Type="http://schemas.openxmlformats.org/officeDocument/2006/relationships/image" Target="../media/image175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6.png"/><Relationship Id="rId3" Type="http://schemas.openxmlformats.org/officeDocument/2006/relationships/image" Target="../media/image177.png"/><Relationship Id="rId4" Type="http://schemas.openxmlformats.org/officeDocument/2006/relationships/image" Target="../media/image178.png"/><Relationship Id="rId5" Type="http://schemas.openxmlformats.org/officeDocument/2006/relationships/image" Target="../media/image179.png"/><Relationship Id="rId6" Type="http://schemas.openxmlformats.org/officeDocument/2006/relationships/image" Target="../media/image180.png"/><Relationship Id="rId7" Type="http://schemas.openxmlformats.org/officeDocument/2006/relationships/image" Target="../media/image181.png"/><Relationship Id="rId8" Type="http://schemas.openxmlformats.org/officeDocument/2006/relationships/image" Target="../media/image182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3.png"/><Relationship Id="rId3" Type="http://schemas.openxmlformats.org/officeDocument/2006/relationships/image" Target="../media/image184.png"/><Relationship Id="rId4" Type="http://schemas.openxmlformats.org/officeDocument/2006/relationships/image" Target="../media/image185.png"/><Relationship Id="rId5" Type="http://schemas.openxmlformats.org/officeDocument/2006/relationships/image" Target="../media/image186.png"/><Relationship Id="rId6" Type="http://schemas.openxmlformats.org/officeDocument/2006/relationships/image" Target="../media/image187.png"/><Relationship Id="rId7" Type="http://schemas.openxmlformats.org/officeDocument/2006/relationships/image" Target="../media/image188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9.png"/><Relationship Id="rId3" Type="http://schemas.openxmlformats.org/officeDocument/2006/relationships/image" Target="../media/image190.png"/><Relationship Id="rId4" Type="http://schemas.openxmlformats.org/officeDocument/2006/relationships/image" Target="../media/image191.png"/><Relationship Id="rId5" Type="http://schemas.openxmlformats.org/officeDocument/2006/relationships/image" Target="../media/image192.png"/><Relationship Id="rId6" Type="http://schemas.openxmlformats.org/officeDocument/2006/relationships/image" Target="../media/image193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4.png"/><Relationship Id="rId3" Type="http://schemas.openxmlformats.org/officeDocument/2006/relationships/image" Target="../media/image195.png"/><Relationship Id="rId4" Type="http://schemas.openxmlformats.org/officeDocument/2006/relationships/image" Target="../media/image196.png"/><Relationship Id="rId5" Type="http://schemas.openxmlformats.org/officeDocument/2006/relationships/image" Target="../media/image197.png"/><Relationship Id="rId6" Type="http://schemas.openxmlformats.org/officeDocument/2006/relationships/image" Target="../media/image198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Relationship Id="rId9" Type="http://schemas.openxmlformats.org/officeDocument/2006/relationships/image" Target="../media/image15.png"/><Relationship Id="rId10" Type="http://schemas.openxmlformats.org/officeDocument/2006/relationships/image" Target="../media/image16.png"/><Relationship Id="rId11" Type="http://schemas.openxmlformats.org/officeDocument/2006/relationships/image" Target="../media/image17.png"/><Relationship Id="rId12" Type="http://schemas.openxmlformats.org/officeDocument/2006/relationships/image" Target="../media/image18.png"/><Relationship Id="rId13" Type="http://schemas.openxmlformats.org/officeDocument/2006/relationships/image" Target="../media/image19.png"/><Relationship Id="rId14" Type="http://schemas.openxmlformats.org/officeDocument/2006/relationships/image" Target="../media/image20.png"/><Relationship Id="rId15" Type="http://schemas.openxmlformats.org/officeDocument/2006/relationships/image" Target="../media/image21.png"/><Relationship Id="rId16" Type="http://schemas.openxmlformats.org/officeDocument/2006/relationships/image" Target="../media/image22.png"/><Relationship Id="rId17" Type="http://schemas.openxmlformats.org/officeDocument/2006/relationships/image" Target="../media/image23.png"/><Relationship Id="rId18" Type="http://schemas.openxmlformats.org/officeDocument/2006/relationships/image" Target="../media/image24.png"/><Relationship Id="rId19" Type="http://schemas.openxmlformats.org/officeDocument/2006/relationships/image" Target="../media/image25.png"/><Relationship Id="rId20" Type="http://schemas.openxmlformats.org/officeDocument/2006/relationships/image" Target="../media/image26.png"/><Relationship Id="rId21" Type="http://schemas.openxmlformats.org/officeDocument/2006/relationships/image" Target="../media/image27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9.png"/><Relationship Id="rId3" Type="http://schemas.openxmlformats.org/officeDocument/2006/relationships/image" Target="../media/image200.png"/><Relationship Id="rId4" Type="http://schemas.openxmlformats.org/officeDocument/2006/relationships/image" Target="../media/image201.png"/><Relationship Id="rId5" Type="http://schemas.openxmlformats.org/officeDocument/2006/relationships/image" Target="../media/image202.png"/><Relationship Id="rId6" Type="http://schemas.openxmlformats.org/officeDocument/2006/relationships/image" Target="../media/image203.png"/><Relationship Id="rId7" Type="http://schemas.openxmlformats.org/officeDocument/2006/relationships/image" Target="../media/image204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5.png"/><Relationship Id="rId3" Type="http://schemas.openxmlformats.org/officeDocument/2006/relationships/image" Target="../media/image206.png"/><Relationship Id="rId4" Type="http://schemas.openxmlformats.org/officeDocument/2006/relationships/image" Target="../media/image207.png"/><Relationship Id="rId5" Type="http://schemas.openxmlformats.org/officeDocument/2006/relationships/image" Target="../media/image208.png"/><Relationship Id="rId6" Type="http://schemas.openxmlformats.org/officeDocument/2006/relationships/image" Target="../media/image209.png"/><Relationship Id="rId7" Type="http://schemas.openxmlformats.org/officeDocument/2006/relationships/image" Target="../media/image210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1.png"/><Relationship Id="rId3" Type="http://schemas.openxmlformats.org/officeDocument/2006/relationships/image" Target="../media/image212.png"/><Relationship Id="rId4" Type="http://schemas.openxmlformats.org/officeDocument/2006/relationships/image" Target="../media/image213.png"/><Relationship Id="rId5" Type="http://schemas.openxmlformats.org/officeDocument/2006/relationships/image" Target="../media/image214.png"/><Relationship Id="rId6" Type="http://schemas.openxmlformats.org/officeDocument/2006/relationships/image" Target="../media/image215.png"/><Relationship Id="rId7" Type="http://schemas.openxmlformats.org/officeDocument/2006/relationships/image" Target="../media/image216.png"/><Relationship Id="rId8" Type="http://schemas.openxmlformats.org/officeDocument/2006/relationships/image" Target="../media/image217.png"/><Relationship Id="rId9" Type="http://schemas.openxmlformats.org/officeDocument/2006/relationships/image" Target="../media/image218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9.png"/><Relationship Id="rId3" Type="http://schemas.openxmlformats.org/officeDocument/2006/relationships/image" Target="../media/image220.png"/><Relationship Id="rId4" Type="http://schemas.openxmlformats.org/officeDocument/2006/relationships/image" Target="../media/image221.png"/><Relationship Id="rId5" Type="http://schemas.openxmlformats.org/officeDocument/2006/relationships/image" Target="../media/image222.png"/><Relationship Id="rId6" Type="http://schemas.openxmlformats.org/officeDocument/2006/relationships/image" Target="../media/image223.png"/><Relationship Id="rId7" Type="http://schemas.openxmlformats.org/officeDocument/2006/relationships/image" Target="../media/image224.pn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5.png"/><Relationship Id="rId3" Type="http://schemas.openxmlformats.org/officeDocument/2006/relationships/image" Target="../media/image226.png"/><Relationship Id="rId4" Type="http://schemas.openxmlformats.org/officeDocument/2006/relationships/image" Target="../media/image227.png"/><Relationship Id="rId5" Type="http://schemas.openxmlformats.org/officeDocument/2006/relationships/image" Target="../media/image228.png"/><Relationship Id="rId6" Type="http://schemas.openxmlformats.org/officeDocument/2006/relationships/image" Target="../media/image229.png"/><Relationship Id="rId7" Type="http://schemas.openxmlformats.org/officeDocument/2006/relationships/image" Target="../media/image230.png"/><Relationship Id="rId8" Type="http://schemas.openxmlformats.org/officeDocument/2006/relationships/image" Target="../media/image231.png"/><Relationship Id="rId9" Type="http://schemas.openxmlformats.org/officeDocument/2006/relationships/image" Target="../media/image232.png"/><Relationship Id="rId10" Type="http://schemas.openxmlformats.org/officeDocument/2006/relationships/image" Target="../media/image233.png"/><Relationship Id="rId11" Type="http://schemas.openxmlformats.org/officeDocument/2006/relationships/image" Target="../media/image234.pn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5.png"/><Relationship Id="rId3" Type="http://schemas.openxmlformats.org/officeDocument/2006/relationships/image" Target="../media/image236.png"/><Relationship Id="rId4" Type="http://schemas.openxmlformats.org/officeDocument/2006/relationships/image" Target="../media/image237.png"/><Relationship Id="rId5" Type="http://schemas.openxmlformats.org/officeDocument/2006/relationships/image" Target="../media/image238.png"/><Relationship Id="rId6" Type="http://schemas.openxmlformats.org/officeDocument/2006/relationships/image" Target="../media/image239.png"/><Relationship Id="rId7" Type="http://schemas.openxmlformats.org/officeDocument/2006/relationships/image" Target="../media/image240.png"/><Relationship Id="rId8" Type="http://schemas.openxmlformats.org/officeDocument/2006/relationships/image" Target="../media/image241.pn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2.png"/><Relationship Id="rId3" Type="http://schemas.openxmlformats.org/officeDocument/2006/relationships/image" Target="../media/image243.png"/><Relationship Id="rId4" Type="http://schemas.openxmlformats.org/officeDocument/2006/relationships/image" Target="../media/image244.png"/><Relationship Id="rId5" Type="http://schemas.openxmlformats.org/officeDocument/2006/relationships/image" Target="../media/image245.png"/><Relationship Id="rId6" Type="http://schemas.openxmlformats.org/officeDocument/2006/relationships/image" Target="../media/image246.png"/><Relationship Id="rId7" Type="http://schemas.openxmlformats.org/officeDocument/2006/relationships/image" Target="../media/image247.png"/><Relationship Id="rId8" Type="http://schemas.openxmlformats.org/officeDocument/2006/relationships/image" Target="../media/image248.png"/><Relationship Id="rId9" Type="http://schemas.openxmlformats.org/officeDocument/2006/relationships/image" Target="../media/image249.png"/><Relationship Id="rId10" Type="http://schemas.openxmlformats.org/officeDocument/2006/relationships/image" Target="../media/image250.png"/><Relationship Id="rId11" Type="http://schemas.openxmlformats.org/officeDocument/2006/relationships/image" Target="../media/image251.png"/><Relationship Id="rId12" Type="http://schemas.openxmlformats.org/officeDocument/2006/relationships/image" Target="../media/image252.png"/><Relationship Id="rId13" Type="http://schemas.openxmlformats.org/officeDocument/2006/relationships/image" Target="../media/image253.png"/><Relationship Id="rId14" Type="http://schemas.openxmlformats.org/officeDocument/2006/relationships/image" Target="../media/image254.png"/><Relationship Id="rId15" Type="http://schemas.openxmlformats.org/officeDocument/2006/relationships/image" Target="../media/image255.png"/><Relationship Id="rId16" Type="http://schemas.openxmlformats.org/officeDocument/2006/relationships/image" Target="../media/image256.png"/><Relationship Id="rId17" Type="http://schemas.openxmlformats.org/officeDocument/2006/relationships/image" Target="../media/image257.png"/><Relationship Id="rId18" Type="http://schemas.openxmlformats.org/officeDocument/2006/relationships/image" Target="../media/image258.png"/><Relationship Id="rId19" Type="http://schemas.openxmlformats.org/officeDocument/2006/relationships/image" Target="../media/image259.png"/><Relationship Id="rId20" Type="http://schemas.openxmlformats.org/officeDocument/2006/relationships/image" Target="../media/image260.png"/><Relationship Id="rId21" Type="http://schemas.openxmlformats.org/officeDocument/2006/relationships/image" Target="../media/image261.png"/><Relationship Id="rId22" Type="http://schemas.openxmlformats.org/officeDocument/2006/relationships/image" Target="../media/image262.png"/><Relationship Id="rId23" Type="http://schemas.openxmlformats.org/officeDocument/2006/relationships/image" Target="../media/image263.png"/><Relationship Id="rId24" Type="http://schemas.openxmlformats.org/officeDocument/2006/relationships/image" Target="../media/image264.png"/><Relationship Id="rId25" Type="http://schemas.openxmlformats.org/officeDocument/2006/relationships/image" Target="../media/image265.pn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6.png"/><Relationship Id="rId3" Type="http://schemas.openxmlformats.org/officeDocument/2006/relationships/image" Target="../media/image267.png"/><Relationship Id="rId4" Type="http://schemas.openxmlformats.org/officeDocument/2006/relationships/image" Target="../media/image268.png"/><Relationship Id="rId5" Type="http://schemas.openxmlformats.org/officeDocument/2006/relationships/image" Target="../media/image269.png"/><Relationship Id="rId6" Type="http://schemas.openxmlformats.org/officeDocument/2006/relationships/image" Target="../media/image270.png"/><Relationship Id="rId7" Type="http://schemas.openxmlformats.org/officeDocument/2006/relationships/image" Target="../media/image271.png"/><Relationship Id="rId8" Type="http://schemas.openxmlformats.org/officeDocument/2006/relationships/image" Target="../media/image272.png"/><Relationship Id="rId9" Type="http://schemas.openxmlformats.org/officeDocument/2006/relationships/image" Target="../media/image273.png"/><Relationship Id="rId10" Type="http://schemas.openxmlformats.org/officeDocument/2006/relationships/image" Target="../media/image274.png"/><Relationship Id="rId11" Type="http://schemas.openxmlformats.org/officeDocument/2006/relationships/image" Target="../media/image275.png"/><Relationship Id="rId12" Type="http://schemas.openxmlformats.org/officeDocument/2006/relationships/image" Target="../media/image276.png"/><Relationship Id="rId13" Type="http://schemas.openxmlformats.org/officeDocument/2006/relationships/image" Target="../media/image277.png"/><Relationship Id="rId14" Type="http://schemas.openxmlformats.org/officeDocument/2006/relationships/image" Target="../media/image278.png"/><Relationship Id="rId15" Type="http://schemas.openxmlformats.org/officeDocument/2006/relationships/image" Target="../media/image279.png"/><Relationship Id="rId16" Type="http://schemas.openxmlformats.org/officeDocument/2006/relationships/image" Target="../media/image280.png"/><Relationship Id="rId17" Type="http://schemas.openxmlformats.org/officeDocument/2006/relationships/image" Target="../media/image281.png"/><Relationship Id="rId18" Type="http://schemas.openxmlformats.org/officeDocument/2006/relationships/image" Target="../media/image282.png"/><Relationship Id="rId19" Type="http://schemas.openxmlformats.org/officeDocument/2006/relationships/image" Target="../media/image283.png"/><Relationship Id="rId20" Type="http://schemas.openxmlformats.org/officeDocument/2006/relationships/image" Target="../media/image284.png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5.png"/><Relationship Id="rId3" Type="http://schemas.openxmlformats.org/officeDocument/2006/relationships/image" Target="../media/image286.png"/><Relationship Id="rId4" Type="http://schemas.openxmlformats.org/officeDocument/2006/relationships/image" Target="../media/image287.png"/><Relationship Id="rId5" Type="http://schemas.openxmlformats.org/officeDocument/2006/relationships/image" Target="../media/image288.png"/><Relationship Id="rId6" Type="http://schemas.openxmlformats.org/officeDocument/2006/relationships/image" Target="../media/image289.png"/><Relationship Id="rId7" Type="http://schemas.openxmlformats.org/officeDocument/2006/relationships/image" Target="../media/image290.png"/><Relationship Id="rId8" Type="http://schemas.openxmlformats.org/officeDocument/2006/relationships/image" Target="../media/image291.png"/><Relationship Id="rId9" Type="http://schemas.openxmlformats.org/officeDocument/2006/relationships/image" Target="../media/image292.png"/><Relationship Id="rId10" Type="http://schemas.openxmlformats.org/officeDocument/2006/relationships/image" Target="../media/image293.png"/><Relationship Id="rId11" Type="http://schemas.openxmlformats.org/officeDocument/2006/relationships/image" Target="../media/image294.png"/><Relationship Id="rId12" Type="http://schemas.openxmlformats.org/officeDocument/2006/relationships/image" Target="../media/image295.png"/><Relationship Id="rId13" Type="http://schemas.openxmlformats.org/officeDocument/2006/relationships/image" Target="../media/image296.png"/><Relationship Id="rId14" Type="http://schemas.openxmlformats.org/officeDocument/2006/relationships/image" Target="../media/image297.png"/><Relationship Id="rId15" Type="http://schemas.openxmlformats.org/officeDocument/2006/relationships/image" Target="../media/image298.png"/><Relationship Id="rId16" Type="http://schemas.openxmlformats.org/officeDocument/2006/relationships/image" Target="../media/image299.png"/><Relationship Id="rId17" Type="http://schemas.openxmlformats.org/officeDocument/2006/relationships/image" Target="../media/image300.png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1.png"/><Relationship Id="rId3" Type="http://schemas.openxmlformats.org/officeDocument/2006/relationships/image" Target="../media/image302.png"/><Relationship Id="rId4" Type="http://schemas.openxmlformats.org/officeDocument/2006/relationships/image" Target="../media/image303.png"/><Relationship Id="rId5" Type="http://schemas.openxmlformats.org/officeDocument/2006/relationships/image" Target="../media/image304.png"/><Relationship Id="rId6" Type="http://schemas.openxmlformats.org/officeDocument/2006/relationships/image" Target="../media/image305.png"/><Relationship Id="rId7" Type="http://schemas.openxmlformats.org/officeDocument/2006/relationships/image" Target="../media/image306.png"/><Relationship Id="rId8" Type="http://schemas.openxmlformats.org/officeDocument/2006/relationships/image" Target="../media/image307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image" Target="../media/image32.png"/><Relationship Id="rId7" Type="http://schemas.openxmlformats.org/officeDocument/2006/relationships/image" Target="../media/image33.png"/><Relationship Id="rId8" Type="http://schemas.openxmlformats.org/officeDocument/2006/relationships/image" Target="../media/image34.png"/></Relationships>
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8.png"/><Relationship Id="rId3" Type="http://schemas.openxmlformats.org/officeDocument/2006/relationships/image" Target="../media/image309.png"/><Relationship Id="rId4" Type="http://schemas.openxmlformats.org/officeDocument/2006/relationships/image" Target="../media/image310.png"/><Relationship Id="rId5" Type="http://schemas.openxmlformats.org/officeDocument/2006/relationships/image" Target="../media/image311.png"/><Relationship Id="rId6" Type="http://schemas.openxmlformats.org/officeDocument/2006/relationships/image" Target="../media/image312.png"/><Relationship Id="rId7" Type="http://schemas.openxmlformats.org/officeDocument/2006/relationships/image" Target="../media/image313.png"/><Relationship Id="rId8" Type="http://schemas.openxmlformats.org/officeDocument/2006/relationships/image" Target="../media/image314.png"/><Relationship Id="rId9" Type="http://schemas.openxmlformats.org/officeDocument/2006/relationships/image" Target="../media/image315.png"/><Relationship Id="rId10" Type="http://schemas.openxmlformats.org/officeDocument/2006/relationships/image" Target="../media/image316.png"/><Relationship Id="rId11" Type="http://schemas.openxmlformats.org/officeDocument/2006/relationships/image" Target="../media/image317.png"/><Relationship Id="rId12" Type="http://schemas.openxmlformats.org/officeDocument/2006/relationships/image" Target="../media/image318.png"/><Relationship Id="rId13" Type="http://schemas.openxmlformats.org/officeDocument/2006/relationships/image" Target="../media/image319.png"/><Relationship Id="rId14" Type="http://schemas.openxmlformats.org/officeDocument/2006/relationships/image" Target="../media/image320.png"/><Relationship Id="rId15" Type="http://schemas.openxmlformats.org/officeDocument/2006/relationships/image" Target="../media/image321.png"/><Relationship Id="rId16" Type="http://schemas.openxmlformats.org/officeDocument/2006/relationships/image" Target="../media/image322.png"/><Relationship Id="rId17" Type="http://schemas.openxmlformats.org/officeDocument/2006/relationships/image" Target="../media/image323.png"/></Relationships>

</file>

<file path=ppt/slides/_rels/slide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4.png"/><Relationship Id="rId3" Type="http://schemas.openxmlformats.org/officeDocument/2006/relationships/image" Target="../media/image325.png"/><Relationship Id="rId4" Type="http://schemas.openxmlformats.org/officeDocument/2006/relationships/image" Target="../media/image326.png"/><Relationship Id="rId5" Type="http://schemas.openxmlformats.org/officeDocument/2006/relationships/image" Target="../media/image327.png"/><Relationship Id="rId6" Type="http://schemas.openxmlformats.org/officeDocument/2006/relationships/image" Target="../media/image328.png"/><Relationship Id="rId7" Type="http://schemas.openxmlformats.org/officeDocument/2006/relationships/image" Target="../media/image329.png"/><Relationship Id="rId8" Type="http://schemas.openxmlformats.org/officeDocument/2006/relationships/image" Target="../media/image330.png"/></Relationships>

</file>

<file path=ppt/slides/_rels/slide3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1.png"/><Relationship Id="rId3" Type="http://schemas.openxmlformats.org/officeDocument/2006/relationships/image" Target="../media/image332.png"/><Relationship Id="rId4" Type="http://schemas.openxmlformats.org/officeDocument/2006/relationships/image" Target="../media/image333.png"/><Relationship Id="rId5" Type="http://schemas.openxmlformats.org/officeDocument/2006/relationships/image" Target="../media/image334.png"/><Relationship Id="rId6" Type="http://schemas.openxmlformats.org/officeDocument/2006/relationships/image" Target="../media/image335.png"/><Relationship Id="rId7" Type="http://schemas.openxmlformats.org/officeDocument/2006/relationships/image" Target="../media/image336.png"/></Relationships>

</file>

<file path=ppt/slides/_rels/slide3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7.png"/><Relationship Id="rId3" Type="http://schemas.openxmlformats.org/officeDocument/2006/relationships/image" Target="../media/image338.png"/><Relationship Id="rId4" Type="http://schemas.openxmlformats.org/officeDocument/2006/relationships/image" Target="../media/image339.png"/><Relationship Id="rId5" Type="http://schemas.openxmlformats.org/officeDocument/2006/relationships/image" Target="../media/image340.png"/><Relationship Id="rId6" Type="http://schemas.openxmlformats.org/officeDocument/2006/relationships/image" Target="../media/image341.png"/><Relationship Id="rId7" Type="http://schemas.openxmlformats.org/officeDocument/2006/relationships/image" Target="../media/image342.png"/></Relationships>

</file>

<file path=ppt/slides/_rels/slide3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3.png"/><Relationship Id="rId3" Type="http://schemas.openxmlformats.org/officeDocument/2006/relationships/image" Target="../media/image344.png"/><Relationship Id="rId4" Type="http://schemas.openxmlformats.org/officeDocument/2006/relationships/image" Target="../media/image345.png"/><Relationship Id="rId5" Type="http://schemas.openxmlformats.org/officeDocument/2006/relationships/image" Target="../media/image346.png"/><Relationship Id="rId6" Type="http://schemas.openxmlformats.org/officeDocument/2006/relationships/image" Target="../media/image347.png"/><Relationship Id="rId7" Type="http://schemas.openxmlformats.org/officeDocument/2006/relationships/image" Target="../media/image348.png"/></Relationships>

</file>

<file path=ppt/slides/_rels/slide3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9.png"/><Relationship Id="rId3" Type="http://schemas.openxmlformats.org/officeDocument/2006/relationships/image" Target="../media/image350.png"/><Relationship Id="rId4" Type="http://schemas.openxmlformats.org/officeDocument/2006/relationships/image" Target="../media/image351.png"/><Relationship Id="rId5" Type="http://schemas.openxmlformats.org/officeDocument/2006/relationships/image" Target="../media/image352.png"/><Relationship Id="rId6" Type="http://schemas.openxmlformats.org/officeDocument/2006/relationships/image" Target="../media/image353.png"/><Relationship Id="rId7" Type="http://schemas.openxmlformats.org/officeDocument/2006/relationships/image" Target="../media/image354.png"/><Relationship Id="rId8" Type="http://schemas.openxmlformats.org/officeDocument/2006/relationships/image" Target="../media/image355.png"/></Relationships>

</file>

<file path=ppt/slides/_rels/slide3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6.png"/><Relationship Id="rId3" Type="http://schemas.openxmlformats.org/officeDocument/2006/relationships/image" Target="../media/image357.png"/><Relationship Id="rId4" Type="http://schemas.openxmlformats.org/officeDocument/2006/relationships/image" Target="../media/image358.png"/><Relationship Id="rId5" Type="http://schemas.openxmlformats.org/officeDocument/2006/relationships/image" Target="../media/image359.png"/><Relationship Id="rId6" Type="http://schemas.openxmlformats.org/officeDocument/2006/relationships/image" Target="../media/image360.png"/></Relationships>

</file>

<file path=ppt/slides/_rels/slide3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61.png"/><Relationship Id="rId3" Type="http://schemas.openxmlformats.org/officeDocument/2006/relationships/image" Target="../media/image362.png"/><Relationship Id="rId4" Type="http://schemas.openxmlformats.org/officeDocument/2006/relationships/image" Target="../media/image363.png"/><Relationship Id="rId5" Type="http://schemas.openxmlformats.org/officeDocument/2006/relationships/image" Target="../media/image364.png"/><Relationship Id="rId6" Type="http://schemas.openxmlformats.org/officeDocument/2006/relationships/image" Target="../media/image365.png"/></Relationships>

</file>

<file path=ppt/slides/_rels/slide3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66.png"/><Relationship Id="rId3" Type="http://schemas.openxmlformats.org/officeDocument/2006/relationships/image" Target="../media/image367.png"/><Relationship Id="rId4" Type="http://schemas.openxmlformats.org/officeDocument/2006/relationships/image" Target="../media/image368.png"/><Relationship Id="rId5" Type="http://schemas.openxmlformats.org/officeDocument/2006/relationships/image" Target="../media/image369.png"/><Relationship Id="rId6" Type="http://schemas.openxmlformats.org/officeDocument/2006/relationships/image" Target="../media/image370.png"/><Relationship Id="rId7" Type="http://schemas.openxmlformats.org/officeDocument/2006/relationships/image" Target="../media/image371.png"/></Relationships>

</file>

<file path=ppt/slides/_rels/slide3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72.png"/><Relationship Id="rId3" Type="http://schemas.openxmlformats.org/officeDocument/2006/relationships/image" Target="../media/image373.png"/><Relationship Id="rId4" Type="http://schemas.openxmlformats.org/officeDocument/2006/relationships/image" Target="../media/image374.png"/><Relationship Id="rId5" Type="http://schemas.openxmlformats.org/officeDocument/2006/relationships/image" Target="../media/image375.png"/><Relationship Id="rId6" Type="http://schemas.openxmlformats.org/officeDocument/2006/relationships/image" Target="../media/image376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6" Type="http://schemas.openxmlformats.org/officeDocument/2006/relationships/image" Target="../media/image39.png"/><Relationship Id="rId7" Type="http://schemas.openxmlformats.org/officeDocument/2006/relationships/image" Target="../media/image40.png"/><Relationship Id="rId8" Type="http://schemas.openxmlformats.org/officeDocument/2006/relationships/image" Target="../media/image41.png"/><Relationship Id="rId9" Type="http://schemas.openxmlformats.org/officeDocument/2006/relationships/image" Target="../media/image42.png"/><Relationship Id="rId10" Type="http://schemas.openxmlformats.org/officeDocument/2006/relationships/image" Target="../media/image43.png"/></Relationships>

</file>

<file path=ppt/slides/_rels/slide4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77.png"/><Relationship Id="rId3" Type="http://schemas.openxmlformats.org/officeDocument/2006/relationships/image" Target="../media/image378.png"/><Relationship Id="rId4" Type="http://schemas.openxmlformats.org/officeDocument/2006/relationships/image" Target="../media/image379.png"/><Relationship Id="rId5" Type="http://schemas.openxmlformats.org/officeDocument/2006/relationships/image" Target="../media/image380.png"/><Relationship Id="rId6" Type="http://schemas.openxmlformats.org/officeDocument/2006/relationships/image" Target="../media/image381.png"/></Relationships>

</file>

<file path=ppt/slides/_rels/slide4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82.png"/><Relationship Id="rId3" Type="http://schemas.openxmlformats.org/officeDocument/2006/relationships/image" Target="../media/image383.png"/><Relationship Id="rId4" Type="http://schemas.openxmlformats.org/officeDocument/2006/relationships/image" Target="../media/image384.png"/><Relationship Id="rId5" Type="http://schemas.openxmlformats.org/officeDocument/2006/relationships/image" Target="../media/image385.png"/><Relationship Id="rId6" Type="http://schemas.openxmlformats.org/officeDocument/2006/relationships/image" Target="../media/image386.png"/><Relationship Id="rId7" Type="http://schemas.openxmlformats.org/officeDocument/2006/relationships/image" Target="../media/image387.png"/><Relationship Id="rId8" Type="http://schemas.openxmlformats.org/officeDocument/2006/relationships/image" Target="../media/image388.png"/></Relationships>

</file>

<file path=ppt/slides/_rels/slide4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89.png"/><Relationship Id="rId3" Type="http://schemas.openxmlformats.org/officeDocument/2006/relationships/image" Target="../media/image390.png"/><Relationship Id="rId4" Type="http://schemas.openxmlformats.org/officeDocument/2006/relationships/image" Target="../media/image391.png"/><Relationship Id="rId5" Type="http://schemas.openxmlformats.org/officeDocument/2006/relationships/image" Target="../media/image392.png"/><Relationship Id="rId6" Type="http://schemas.openxmlformats.org/officeDocument/2006/relationships/image" Target="../media/image393.png"/><Relationship Id="rId7" Type="http://schemas.openxmlformats.org/officeDocument/2006/relationships/image" Target="../media/image394.png"/><Relationship Id="rId8" Type="http://schemas.openxmlformats.org/officeDocument/2006/relationships/image" Target="../media/image395.png"/></Relationships>

</file>

<file path=ppt/slides/_rels/slide4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96.png"/><Relationship Id="rId3" Type="http://schemas.openxmlformats.org/officeDocument/2006/relationships/image" Target="../media/image397.png"/><Relationship Id="rId4" Type="http://schemas.openxmlformats.org/officeDocument/2006/relationships/image" Target="../media/image398.png"/><Relationship Id="rId5" Type="http://schemas.openxmlformats.org/officeDocument/2006/relationships/image" Target="../media/image399.png"/><Relationship Id="rId6" Type="http://schemas.openxmlformats.org/officeDocument/2006/relationships/image" Target="../media/image400.png"/><Relationship Id="rId7" Type="http://schemas.openxmlformats.org/officeDocument/2006/relationships/image" Target="../media/image401.png"/></Relationships>

</file>

<file path=ppt/slides/_rels/slide4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02.png"/><Relationship Id="rId3" Type="http://schemas.openxmlformats.org/officeDocument/2006/relationships/image" Target="../media/image403.png"/><Relationship Id="rId4" Type="http://schemas.openxmlformats.org/officeDocument/2006/relationships/image" Target="../media/image404.png"/><Relationship Id="rId5" Type="http://schemas.openxmlformats.org/officeDocument/2006/relationships/image" Target="../media/image405.png"/><Relationship Id="rId6" Type="http://schemas.openxmlformats.org/officeDocument/2006/relationships/image" Target="../media/image406.png"/><Relationship Id="rId7" Type="http://schemas.openxmlformats.org/officeDocument/2006/relationships/image" Target="../media/image407.png"/><Relationship Id="rId8" Type="http://schemas.openxmlformats.org/officeDocument/2006/relationships/image" Target="../media/image408.png"/></Relationships>

</file>

<file path=ppt/slides/_rels/slide4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09.png"/><Relationship Id="rId3" Type="http://schemas.openxmlformats.org/officeDocument/2006/relationships/image" Target="../media/image410.png"/><Relationship Id="rId4" Type="http://schemas.openxmlformats.org/officeDocument/2006/relationships/image" Target="../media/image411.png"/><Relationship Id="rId5" Type="http://schemas.openxmlformats.org/officeDocument/2006/relationships/image" Target="../media/image412.png"/><Relationship Id="rId6" Type="http://schemas.openxmlformats.org/officeDocument/2006/relationships/image" Target="../media/image413.png"/></Relationships>

</file>

<file path=ppt/slides/_rels/slide4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14.png"/><Relationship Id="rId3" Type="http://schemas.openxmlformats.org/officeDocument/2006/relationships/image" Target="../media/image415.png"/><Relationship Id="rId4" Type="http://schemas.openxmlformats.org/officeDocument/2006/relationships/image" Target="../media/image416.png"/><Relationship Id="rId5" Type="http://schemas.openxmlformats.org/officeDocument/2006/relationships/image" Target="../media/image417.png"/><Relationship Id="rId6" Type="http://schemas.openxmlformats.org/officeDocument/2006/relationships/image" Target="../media/image418.png"/><Relationship Id="rId7" Type="http://schemas.openxmlformats.org/officeDocument/2006/relationships/image" Target="../media/image419.png"/><Relationship Id="rId8" Type="http://schemas.openxmlformats.org/officeDocument/2006/relationships/image" Target="../media/image420.png"/></Relationships>

</file>

<file path=ppt/slides/_rels/slide4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21.png"/><Relationship Id="rId3" Type="http://schemas.openxmlformats.org/officeDocument/2006/relationships/image" Target="../media/image422.png"/><Relationship Id="rId4" Type="http://schemas.openxmlformats.org/officeDocument/2006/relationships/image" Target="../media/image423.png"/><Relationship Id="rId5" Type="http://schemas.openxmlformats.org/officeDocument/2006/relationships/image" Target="../media/image424.png"/><Relationship Id="rId6" Type="http://schemas.openxmlformats.org/officeDocument/2006/relationships/image" Target="../media/image425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4.png"/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5" Type="http://schemas.openxmlformats.org/officeDocument/2006/relationships/image" Target="../media/image47.png"/><Relationship Id="rId6" Type="http://schemas.openxmlformats.org/officeDocument/2006/relationships/image" Target="../media/image48.png"/><Relationship Id="rId7" Type="http://schemas.openxmlformats.org/officeDocument/2006/relationships/image" Target="../media/image49.png"/><Relationship Id="rId8" Type="http://schemas.openxmlformats.org/officeDocument/2006/relationships/image" Target="../media/image50.png"/><Relationship Id="rId9" Type="http://schemas.openxmlformats.org/officeDocument/2006/relationships/image" Target="../media/image51.png"/><Relationship Id="rId10" Type="http://schemas.openxmlformats.org/officeDocument/2006/relationships/image" Target="../media/image52.png"/><Relationship Id="rId11" Type="http://schemas.openxmlformats.org/officeDocument/2006/relationships/image" Target="../media/image53.png"/><Relationship Id="rId12" Type="http://schemas.openxmlformats.org/officeDocument/2006/relationships/image" Target="../media/image54.png"/><Relationship Id="rId13" Type="http://schemas.openxmlformats.org/officeDocument/2006/relationships/image" Target="../media/image55.png"/><Relationship Id="rId14" Type="http://schemas.openxmlformats.org/officeDocument/2006/relationships/image" Target="../media/image56.png"/><Relationship Id="rId15" Type="http://schemas.openxmlformats.org/officeDocument/2006/relationships/image" Target="../media/image57.png"/><Relationship Id="rId16" Type="http://schemas.openxmlformats.org/officeDocument/2006/relationships/image" Target="../media/image58.png"/><Relationship Id="rId17" Type="http://schemas.openxmlformats.org/officeDocument/2006/relationships/image" Target="../media/image59.png"/><Relationship Id="rId18" Type="http://schemas.openxmlformats.org/officeDocument/2006/relationships/image" Target="../media/image60.png"/><Relationship Id="rId19" Type="http://schemas.openxmlformats.org/officeDocument/2006/relationships/image" Target="../media/image61.png"/><Relationship Id="rId20" Type="http://schemas.openxmlformats.org/officeDocument/2006/relationships/image" Target="../media/image62.png"/><Relationship Id="rId21" Type="http://schemas.openxmlformats.org/officeDocument/2006/relationships/image" Target="../media/image63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4.png"/><Relationship Id="rId3" Type="http://schemas.openxmlformats.org/officeDocument/2006/relationships/image" Target="../media/image65.png"/><Relationship Id="rId4" Type="http://schemas.openxmlformats.org/officeDocument/2006/relationships/image" Target="../media/image66.png"/><Relationship Id="rId5" Type="http://schemas.openxmlformats.org/officeDocument/2006/relationships/image" Target="../media/image67.png"/><Relationship Id="rId6" Type="http://schemas.openxmlformats.org/officeDocument/2006/relationships/image" Target="../media/image68.png"/><Relationship Id="rId7" Type="http://schemas.openxmlformats.org/officeDocument/2006/relationships/image" Target="../media/image69.png"/><Relationship Id="rId8" Type="http://schemas.openxmlformats.org/officeDocument/2006/relationships/image" Target="../media/image70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1.png"/><Relationship Id="rId3" Type="http://schemas.openxmlformats.org/officeDocument/2006/relationships/image" Target="../media/image72.png"/><Relationship Id="rId4" Type="http://schemas.openxmlformats.org/officeDocument/2006/relationships/image" Target="../media/image73.png"/><Relationship Id="rId5" Type="http://schemas.openxmlformats.org/officeDocument/2006/relationships/image" Target="../media/image74.png"/><Relationship Id="rId6" Type="http://schemas.openxmlformats.org/officeDocument/2006/relationships/image" Target="../media/image75.png"/><Relationship Id="rId7" Type="http://schemas.openxmlformats.org/officeDocument/2006/relationships/image" Target="../media/image76.png"/><Relationship Id="rId8" Type="http://schemas.openxmlformats.org/officeDocument/2006/relationships/image" Target="../media/image77.png"/><Relationship Id="rId9" Type="http://schemas.openxmlformats.org/officeDocument/2006/relationships/image" Target="../media/image78.png"/><Relationship Id="rId10" Type="http://schemas.openxmlformats.org/officeDocument/2006/relationships/image" Target="../media/image79.png"/><Relationship Id="rId11" Type="http://schemas.openxmlformats.org/officeDocument/2006/relationships/image" Target="../media/image80.png"/><Relationship Id="rId12" Type="http://schemas.openxmlformats.org/officeDocument/2006/relationships/image" Target="../media/image81.png"/><Relationship Id="rId13" Type="http://schemas.openxmlformats.org/officeDocument/2006/relationships/image" Target="../media/image82.png"/><Relationship Id="rId14" Type="http://schemas.openxmlformats.org/officeDocument/2006/relationships/image" Target="../media/image83.png"/><Relationship Id="rId15" Type="http://schemas.openxmlformats.org/officeDocument/2006/relationships/image" Target="../media/image84.png"/><Relationship Id="rId16" Type="http://schemas.openxmlformats.org/officeDocument/2006/relationships/image" Target="../media/image85.png"/><Relationship Id="rId17" Type="http://schemas.openxmlformats.org/officeDocument/2006/relationships/image" Target="../media/image86.png"/><Relationship Id="rId18" Type="http://schemas.openxmlformats.org/officeDocument/2006/relationships/image" Target="../media/image87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8.png"/><Relationship Id="rId3" Type="http://schemas.openxmlformats.org/officeDocument/2006/relationships/image" Target="../media/image89.png"/><Relationship Id="rId4" Type="http://schemas.openxmlformats.org/officeDocument/2006/relationships/image" Target="../media/image90.png"/><Relationship Id="rId5" Type="http://schemas.openxmlformats.org/officeDocument/2006/relationships/image" Target="../media/image91.png"/><Relationship Id="rId6" Type="http://schemas.openxmlformats.org/officeDocument/2006/relationships/image" Target="../media/image92.png"/><Relationship Id="rId7" Type="http://schemas.openxmlformats.org/officeDocument/2006/relationships/image" Target="../media/image93.png"/><Relationship Id="rId8" Type="http://schemas.openxmlformats.org/officeDocument/2006/relationships/image" Target="../media/image94.png"/><Relationship Id="rId9" Type="http://schemas.openxmlformats.org/officeDocument/2006/relationships/image" Target="../media/image95.png"/><Relationship Id="rId10" Type="http://schemas.openxmlformats.org/officeDocument/2006/relationships/image" Target="../media/image96.png"/><Relationship Id="rId11" Type="http://schemas.openxmlformats.org/officeDocument/2006/relationships/image" Target="../media/image97.png"/><Relationship Id="rId12" Type="http://schemas.openxmlformats.org/officeDocument/2006/relationships/image" Target="../media/image98.png"/><Relationship Id="rId13" Type="http://schemas.openxmlformats.org/officeDocument/2006/relationships/image" Target="../media/image99.png"/><Relationship Id="rId14" Type="http://schemas.openxmlformats.org/officeDocument/2006/relationships/image" Target="../media/image100.png"/><Relationship Id="rId15" Type="http://schemas.openxmlformats.org/officeDocument/2006/relationships/image" Target="../media/image101.png"/><Relationship Id="rId16" Type="http://schemas.openxmlformats.org/officeDocument/2006/relationships/image" Target="../media/image102.png"/><Relationship Id="rId17" Type="http://schemas.openxmlformats.org/officeDocument/2006/relationships/image" Target="../media/image103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4.png"/><Relationship Id="rId3" Type="http://schemas.openxmlformats.org/officeDocument/2006/relationships/image" Target="../media/image105.png"/><Relationship Id="rId4" Type="http://schemas.openxmlformats.org/officeDocument/2006/relationships/image" Target="../media/image106.png"/><Relationship Id="rId5" Type="http://schemas.openxmlformats.org/officeDocument/2006/relationships/image" Target="../media/image107.png"/><Relationship Id="rId6" Type="http://schemas.openxmlformats.org/officeDocument/2006/relationships/image" Target="../media/image108.png"/><Relationship Id="rId7" Type="http://schemas.openxmlformats.org/officeDocument/2006/relationships/image" Target="../media/image109.png"/><Relationship Id="rId8" Type="http://schemas.openxmlformats.org/officeDocument/2006/relationships/image" Target="../media/image110.png"/><Relationship Id="rId9" Type="http://schemas.openxmlformats.org/officeDocument/2006/relationships/image" Target="../media/image111.png"/><Relationship Id="rId10" Type="http://schemas.openxmlformats.org/officeDocument/2006/relationships/image" Target="../media/image112.png"/><Relationship Id="rId11" Type="http://schemas.openxmlformats.org/officeDocument/2006/relationships/image" Target="../media/image113.png"/><Relationship Id="rId12" Type="http://schemas.openxmlformats.org/officeDocument/2006/relationships/image" Target="../media/image114.png"/><Relationship Id="rId13" Type="http://schemas.openxmlformats.org/officeDocument/2006/relationships/image" Target="../media/image115.png"/><Relationship Id="rId14" Type="http://schemas.openxmlformats.org/officeDocument/2006/relationships/image" Target="../media/image116.png"/><Relationship Id="rId15" Type="http://schemas.openxmlformats.org/officeDocument/2006/relationships/image" Target="../media/image117.png"/><Relationship Id="rId16" Type="http://schemas.openxmlformats.org/officeDocument/2006/relationships/image" Target="../media/image118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322063" y="8300062"/>
            <a:ext cx="1154127" cy="1154127"/>
            <a:chOff x="16322063" y="8300062"/>
            <a:chExt cx="1154127" cy="115412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322063" y="8300062"/>
              <a:ext cx="1154127" cy="115412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613413" y="8618924"/>
            <a:ext cx="571429" cy="516404"/>
            <a:chOff x="16613413" y="8618924"/>
            <a:chExt cx="571429" cy="51640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613413" y="8618924"/>
              <a:ext cx="571429" cy="51640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032715" y="8300062"/>
            <a:ext cx="2163059" cy="1154127"/>
            <a:chOff x="14032715" y="8300062"/>
            <a:chExt cx="2163059" cy="115412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032715" y="8300062"/>
              <a:ext cx="2163059" cy="115412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09524" y="809524"/>
            <a:ext cx="11701663" cy="6051374"/>
            <a:chOff x="809524" y="809524"/>
            <a:chExt cx="11701663" cy="605137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09524" y="809524"/>
              <a:ext cx="11701663" cy="605137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782776" y="809524"/>
            <a:ext cx="4690001" cy="6051374"/>
            <a:chOff x="12782776" y="809524"/>
            <a:chExt cx="4690001" cy="605137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782776" y="809524"/>
              <a:ext cx="4690001" cy="6051374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85722" y="6661351"/>
            <a:ext cx="11548874" cy="3946417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046774" y="8294177"/>
            <a:ext cx="2277996" cy="126203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290720" y="744916"/>
            <a:ext cx="12251123" cy="2517667"/>
            <a:chOff x="5290720" y="744916"/>
            <a:chExt cx="12251123" cy="251766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90720" y="744916"/>
              <a:ext cx="12251123" cy="251766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290720" y="3884024"/>
            <a:ext cx="12251123" cy="2517667"/>
            <a:chOff x="5290720" y="3884024"/>
            <a:chExt cx="12251123" cy="251766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90720" y="3884024"/>
              <a:ext cx="12251123" cy="251766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290720" y="6982557"/>
            <a:ext cx="12251123" cy="2517667"/>
            <a:chOff x="5290720" y="6982557"/>
            <a:chExt cx="12251123" cy="251766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290720" y="6982557"/>
              <a:ext cx="12251123" cy="251766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35090" y="2003749"/>
            <a:ext cx="3909307" cy="3909307"/>
            <a:chOff x="935090" y="2003749"/>
            <a:chExt cx="3909307" cy="390930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35090" y="2003749"/>
              <a:ext cx="3909307" cy="390930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844397" y="744916"/>
            <a:ext cx="2531192" cy="2531192"/>
            <a:chOff x="4844397" y="744916"/>
            <a:chExt cx="2531192" cy="253119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844397" y="744916"/>
              <a:ext cx="2531192" cy="253119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966121" y="3789349"/>
            <a:ext cx="2707016" cy="2707016"/>
            <a:chOff x="4966121" y="3789349"/>
            <a:chExt cx="2707016" cy="270701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966121" y="3789349"/>
              <a:ext cx="2707016" cy="270701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844397" y="6789826"/>
            <a:ext cx="2903128" cy="2903128"/>
            <a:chOff x="4844397" y="6789826"/>
            <a:chExt cx="2903128" cy="290312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844397" y="6789826"/>
              <a:ext cx="2903128" cy="2903128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09960" y="5622964"/>
            <a:ext cx="4505880" cy="3192128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736598" y="889417"/>
            <a:ext cx="7742361" cy="2709380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051788" y="4028522"/>
            <a:ext cx="9507142" cy="2709380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014665" y="7127055"/>
            <a:ext cx="6145980" cy="270938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04042" y="512133"/>
            <a:ext cx="17277630" cy="9261447"/>
            <a:chOff x="504042" y="512133"/>
            <a:chExt cx="17277630" cy="9261447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504042" y="512133"/>
              <a:ext cx="17277630" cy="9261447"/>
              <a:chOff x="504042" y="512133"/>
              <a:chExt cx="17277630" cy="9261447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504042" y="512133"/>
                <a:ext cx="17277630" cy="9261447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9000347" y="655661"/>
              <a:ext cx="254747" cy="254747"/>
              <a:chOff x="9000347" y="655661"/>
              <a:chExt cx="254747" cy="254747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000347" y="655661"/>
                <a:ext cx="254747" cy="254747"/>
              </a:xfrm>
              <a:prstGeom prst="rect">
                <a:avLst/>
              </a:prstGeom>
            </p:spPr>
          </p:pic>
        </p:grpSp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23665" y="674960"/>
            <a:ext cx="7742361" cy="270938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83667" y="3999566"/>
            <a:ext cx="16271733" cy="5158783"/>
            <a:chOff x="983667" y="3999566"/>
            <a:chExt cx="16271733" cy="515878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83667" y="3999566"/>
              <a:ext cx="16271733" cy="5158783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60740" y="2174769"/>
            <a:ext cx="6711248" cy="2161857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04042" y="512133"/>
            <a:ext cx="17277630" cy="9261447"/>
            <a:chOff x="504042" y="512133"/>
            <a:chExt cx="17277630" cy="9261447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504042" y="512133"/>
              <a:ext cx="17277630" cy="9261447"/>
              <a:chOff x="504042" y="512133"/>
              <a:chExt cx="17277630" cy="9261447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504042" y="512133"/>
                <a:ext cx="17277630" cy="9261447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9000347" y="655661"/>
              <a:ext cx="254747" cy="254747"/>
              <a:chOff x="9000347" y="655661"/>
              <a:chExt cx="254747" cy="254747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000347" y="655661"/>
                <a:ext cx="254747" cy="254747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6823155" y="2277337"/>
            <a:ext cx="9695940" cy="6901913"/>
            <a:chOff x="6823155" y="2277337"/>
            <a:chExt cx="9695940" cy="690191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823155" y="2277337"/>
              <a:ext cx="9695940" cy="690191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633116" y="6213807"/>
            <a:ext cx="2419828" cy="2405677"/>
            <a:chOff x="2633116" y="6213807"/>
            <a:chExt cx="2419828" cy="240567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633116" y="6213807"/>
              <a:ext cx="2419828" cy="2405677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76312" y="876478"/>
            <a:ext cx="7742285" cy="2719599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58217" y="2976798"/>
            <a:ext cx="6062952" cy="3064714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04042" y="512133"/>
            <a:ext cx="17277630" cy="9261447"/>
            <a:chOff x="504042" y="512133"/>
            <a:chExt cx="17277630" cy="9261447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504042" y="512133"/>
              <a:ext cx="17277630" cy="9261447"/>
              <a:chOff x="504042" y="512133"/>
              <a:chExt cx="17277630" cy="9261447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504042" y="512133"/>
                <a:ext cx="17277630" cy="9261447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9000347" y="655661"/>
              <a:ext cx="254747" cy="254747"/>
              <a:chOff x="9000347" y="655661"/>
              <a:chExt cx="254747" cy="254747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000347" y="655661"/>
                <a:ext cx="254747" cy="254747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1152864" y="4236640"/>
            <a:ext cx="15979987" cy="3445088"/>
            <a:chOff x="1152864" y="4236640"/>
            <a:chExt cx="15979987" cy="344508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52864" y="4236640"/>
              <a:ext cx="15979987" cy="3445088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878030" y="1857106"/>
            <a:ext cx="443253" cy="430595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42712" y="776541"/>
            <a:ext cx="8387990" cy="2635018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60740" y="2174769"/>
            <a:ext cx="9076876" cy="2161857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09524" y="4227104"/>
            <a:ext cx="16666667" cy="5288666"/>
            <a:chOff x="809524" y="4227104"/>
            <a:chExt cx="16666667" cy="528866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9524" y="4227104"/>
              <a:ext cx="16666667" cy="528866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42950" y="6996178"/>
            <a:ext cx="7590384" cy="2147707"/>
            <a:chOff x="1342950" y="6996178"/>
            <a:chExt cx="7590384" cy="214770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42950" y="6996178"/>
              <a:ext cx="7590384" cy="214770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263820" y="6996178"/>
            <a:ext cx="7583707" cy="2147707"/>
            <a:chOff x="9263820" y="6996178"/>
            <a:chExt cx="7583707" cy="214770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263820" y="6996178"/>
              <a:ext cx="7583707" cy="214770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21362" y="7161217"/>
            <a:ext cx="1907520" cy="1817630"/>
            <a:chOff x="1521362" y="7161217"/>
            <a:chExt cx="1907520" cy="181763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21362" y="7161217"/>
              <a:ext cx="1907520" cy="181763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470347" y="7161217"/>
            <a:ext cx="1907520" cy="1817630"/>
            <a:chOff x="9470347" y="7161217"/>
            <a:chExt cx="1907520" cy="181763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470347" y="7161217"/>
              <a:ext cx="1907520" cy="181763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6322063" y="809524"/>
            <a:ext cx="1154127" cy="1154127"/>
            <a:chOff x="16322063" y="809524"/>
            <a:chExt cx="1154127" cy="115412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322063" y="809524"/>
              <a:ext cx="1154127" cy="115412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6613413" y="1128386"/>
            <a:ext cx="571429" cy="516404"/>
            <a:chOff x="16613413" y="1128386"/>
            <a:chExt cx="571429" cy="51640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613413" y="1128386"/>
              <a:ext cx="571429" cy="51640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4032715" y="809524"/>
            <a:ext cx="2163059" cy="1154127"/>
            <a:chOff x="14032715" y="809524"/>
            <a:chExt cx="2163059" cy="1154127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032715" y="809524"/>
              <a:ext cx="2163059" cy="115412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783873" y="7575315"/>
            <a:ext cx="1382499" cy="1413055"/>
            <a:chOff x="1783873" y="7575315"/>
            <a:chExt cx="1382499" cy="1413055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783873" y="7575315"/>
              <a:ext cx="1382499" cy="141305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9732858" y="7575315"/>
            <a:ext cx="1382499" cy="1413055"/>
            <a:chOff x="9732858" y="7575315"/>
            <a:chExt cx="1382499" cy="1413055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732858" y="7575315"/>
              <a:ext cx="1382499" cy="141305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390569" y="4598988"/>
            <a:ext cx="7590384" cy="2147707"/>
            <a:chOff x="1390569" y="4598988"/>
            <a:chExt cx="7590384" cy="2147707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90569" y="4598988"/>
              <a:ext cx="7590384" cy="2147707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9311439" y="4598988"/>
            <a:ext cx="7583707" cy="2147707"/>
            <a:chOff x="9311439" y="4598988"/>
            <a:chExt cx="7583707" cy="2147707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311439" y="4598988"/>
              <a:ext cx="7583707" cy="2147707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568981" y="4764027"/>
            <a:ext cx="1907520" cy="1817630"/>
            <a:chOff x="1568981" y="4764027"/>
            <a:chExt cx="1907520" cy="1817630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568981" y="4764027"/>
              <a:ext cx="1907520" cy="1817630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9517967" y="4764027"/>
            <a:ext cx="1907520" cy="1817630"/>
            <a:chOff x="9517967" y="4764027"/>
            <a:chExt cx="1907520" cy="1817630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517967" y="4764027"/>
              <a:ext cx="1907520" cy="1817630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831492" y="5178125"/>
            <a:ext cx="1382499" cy="1413055"/>
            <a:chOff x="1831492" y="5178125"/>
            <a:chExt cx="1382499" cy="1413055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831492" y="5178125"/>
              <a:ext cx="1382499" cy="1413055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9780477" y="5178125"/>
            <a:ext cx="1382499" cy="1413055"/>
            <a:chOff x="9780477" y="5178125"/>
            <a:chExt cx="1382499" cy="1413055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780477" y="5178125"/>
              <a:ext cx="1382499" cy="1413055"/>
            </a:xfrm>
            <a:prstGeom prst="rect">
              <a:avLst/>
            </a:prstGeom>
          </p:spPr>
        </p:pic>
      </p:grpSp>
      <p:pic>
        <p:nvPicPr>
          <p:cNvPr id="50" name="Object 4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485722" y="209074"/>
            <a:ext cx="6691266" cy="3946418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1546574" y="7322945"/>
            <a:ext cx="3100114" cy="1714066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3668088" y="7322945"/>
            <a:ext cx="3107723" cy="1714066"/>
          </a:xfrm>
          <a:prstGeom prst="rect">
            <a:avLst/>
          </a:prstGeom>
        </p:spPr>
      </p:pic>
      <p:pic>
        <p:nvPicPr>
          <p:cNvPr id="53" name="Object 52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4046774" y="803639"/>
            <a:ext cx="2277996" cy="1262034"/>
          </a:xfrm>
          <a:prstGeom prst="rect">
            <a:avLst/>
          </a:prstGeom>
        </p:spPr>
      </p:pic>
      <p:pic>
        <p:nvPicPr>
          <p:cNvPr id="54" name="Object 53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1594193" y="4925755"/>
            <a:ext cx="3200066" cy="1714066"/>
          </a:xfrm>
          <a:prstGeom prst="rect">
            <a:avLst/>
          </a:prstGeom>
        </p:spPr>
      </p:pic>
      <p:pic>
        <p:nvPicPr>
          <p:cNvPr id="55" name="Object 54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3706183" y="4895726"/>
            <a:ext cx="3204600" cy="1736476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04042" y="512133"/>
            <a:ext cx="17277630" cy="9261447"/>
            <a:chOff x="504042" y="512133"/>
            <a:chExt cx="17277630" cy="9261447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504042" y="512133"/>
              <a:ext cx="17277630" cy="9261447"/>
              <a:chOff x="504042" y="512133"/>
              <a:chExt cx="17277630" cy="9261447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504042" y="512133"/>
                <a:ext cx="17277630" cy="9261447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9000347" y="655661"/>
              <a:ext cx="254747" cy="254747"/>
              <a:chOff x="9000347" y="655661"/>
              <a:chExt cx="254747" cy="254747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000347" y="655661"/>
                <a:ext cx="254747" cy="254747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5561626" y="1504086"/>
            <a:ext cx="11466422" cy="4546755"/>
            <a:chOff x="5561626" y="1504086"/>
            <a:chExt cx="11466422" cy="454675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561626" y="1504086"/>
              <a:ext cx="11466422" cy="4546755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23665" y="674960"/>
            <a:ext cx="11996951" cy="270938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5561626" y="5577468"/>
            <a:ext cx="11066682" cy="3473709"/>
            <a:chOff x="5561626" y="5577468"/>
            <a:chExt cx="11066682" cy="347370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561626" y="5577468"/>
              <a:ext cx="11066682" cy="347370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338432" y="2254027"/>
            <a:ext cx="11744320" cy="932925"/>
            <a:chOff x="5338432" y="2254027"/>
            <a:chExt cx="11744320" cy="93292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338432" y="2254027"/>
              <a:ext cx="11744320" cy="932925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48693" y="2784236"/>
            <a:ext cx="5323981" cy="335329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04042" y="512133"/>
            <a:ext cx="17277630" cy="9261447"/>
            <a:chOff x="504042" y="512133"/>
            <a:chExt cx="17277630" cy="9261447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504042" y="512133"/>
              <a:ext cx="17277630" cy="9261447"/>
              <a:chOff x="504042" y="512133"/>
              <a:chExt cx="17277630" cy="9261447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504042" y="512133"/>
                <a:ext cx="17277630" cy="9261447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9000347" y="655661"/>
              <a:ext cx="254747" cy="254747"/>
              <a:chOff x="9000347" y="655661"/>
              <a:chExt cx="254747" cy="254747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000347" y="655661"/>
                <a:ext cx="254747" cy="254747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5399130" y="1789294"/>
            <a:ext cx="11466422" cy="4546755"/>
            <a:chOff x="5399130" y="1789294"/>
            <a:chExt cx="11466422" cy="454675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99130" y="1789294"/>
              <a:ext cx="11466422" cy="454675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399130" y="6254899"/>
            <a:ext cx="11466422" cy="2834754"/>
            <a:chOff x="5399130" y="6254899"/>
            <a:chExt cx="11466422" cy="283475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99130" y="6254899"/>
              <a:ext cx="11466422" cy="283475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945132" y="6633598"/>
            <a:ext cx="12393793" cy="2794180"/>
            <a:chOff x="4945132" y="6633598"/>
            <a:chExt cx="12393793" cy="279418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945132" y="6633598"/>
              <a:ext cx="12393793" cy="2794180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23665" y="674960"/>
            <a:ext cx="9197228" cy="2709380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48693" y="2378036"/>
            <a:ext cx="5323981" cy="335329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04042" y="512133"/>
            <a:ext cx="17277630" cy="9261447"/>
            <a:chOff x="504042" y="512133"/>
            <a:chExt cx="17277630" cy="9261447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504042" y="512133"/>
              <a:ext cx="17277630" cy="9261447"/>
              <a:chOff x="504042" y="512133"/>
              <a:chExt cx="17277630" cy="9261447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504042" y="512133"/>
                <a:ext cx="17277630" cy="9261447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9000347" y="655661"/>
              <a:ext cx="254747" cy="254747"/>
              <a:chOff x="9000347" y="655661"/>
              <a:chExt cx="254747" cy="254747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000347" y="655661"/>
                <a:ext cx="254747" cy="254747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2552679" y="2158728"/>
            <a:ext cx="12249176" cy="7089042"/>
            <a:chOff x="2552679" y="2158728"/>
            <a:chExt cx="12249176" cy="7089042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2552679" y="2190627"/>
              <a:ext cx="6389441" cy="7050406"/>
              <a:chOff x="2552679" y="2190627"/>
              <a:chExt cx="6389441" cy="7050406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2552679" y="2190627"/>
                <a:ext cx="6389441" cy="7050406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8439951" y="2158728"/>
              <a:ext cx="6357542" cy="7050406"/>
              <a:chOff x="8439951" y="2158728"/>
              <a:chExt cx="6357542" cy="7050406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8439951" y="2158728"/>
                <a:ext cx="6357542" cy="7050406"/>
              </a:xfrm>
              <a:prstGeom prst="rect">
                <a:avLst/>
              </a:prstGeom>
            </p:spPr>
          </p:pic>
        </p:grpSp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878030" y="1857106"/>
            <a:ext cx="443253" cy="430595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04617" y="674960"/>
            <a:ext cx="8953951" cy="270938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04042" y="512133"/>
            <a:ext cx="17277630" cy="9261447"/>
            <a:chOff x="504042" y="512133"/>
            <a:chExt cx="17277630" cy="9261447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504042" y="512133"/>
              <a:ext cx="17277630" cy="9261447"/>
              <a:chOff x="504042" y="512133"/>
              <a:chExt cx="17277630" cy="9261447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504042" y="512133"/>
                <a:ext cx="17277630" cy="9261447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9000347" y="655661"/>
              <a:ext cx="254747" cy="254747"/>
              <a:chOff x="9000347" y="655661"/>
              <a:chExt cx="254747" cy="254747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000347" y="655661"/>
                <a:ext cx="254747" cy="254747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2356233" y="2440603"/>
            <a:ext cx="14912697" cy="6915763"/>
            <a:chOff x="2356233" y="2440603"/>
            <a:chExt cx="14912697" cy="691576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56233" y="2440603"/>
              <a:ext cx="14912697" cy="6915763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878030" y="1857106"/>
            <a:ext cx="443253" cy="430595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04617" y="674960"/>
            <a:ext cx="12321123" cy="270938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04042" y="512133"/>
            <a:ext cx="17277630" cy="9261447"/>
            <a:chOff x="504042" y="512133"/>
            <a:chExt cx="17277630" cy="9261447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504042" y="512133"/>
              <a:ext cx="17277630" cy="9261447"/>
              <a:chOff x="504042" y="512133"/>
              <a:chExt cx="17277630" cy="9261447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504042" y="512133"/>
                <a:ext cx="17277630" cy="9261447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9000347" y="655661"/>
              <a:ext cx="254747" cy="254747"/>
              <a:chOff x="9000347" y="655661"/>
              <a:chExt cx="254747" cy="254747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000347" y="655661"/>
                <a:ext cx="254747" cy="254747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1014960" y="2510574"/>
            <a:ext cx="16255795" cy="4905979"/>
            <a:chOff x="1014960" y="2510574"/>
            <a:chExt cx="16255795" cy="490597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14960" y="2510574"/>
              <a:ext cx="16255795" cy="4905979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878030" y="1857106"/>
            <a:ext cx="443253" cy="430595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23665" y="674960"/>
            <a:ext cx="7480247" cy="270938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822992" y="-44683"/>
            <a:ext cx="3519865" cy="10384604"/>
            <a:chOff x="14822992" y="-44683"/>
            <a:chExt cx="3519865" cy="1038460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822992" y="-44683"/>
              <a:ext cx="3519865" cy="1038460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109580" y="-76190"/>
            <a:ext cx="4303057" cy="10447619"/>
            <a:chOff x="11109580" y="-76190"/>
            <a:chExt cx="4303057" cy="1044761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109580" y="-76190"/>
              <a:ext cx="4303057" cy="1044761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382664" y="-66667"/>
            <a:ext cx="4303057" cy="10428571"/>
            <a:chOff x="7382664" y="-66667"/>
            <a:chExt cx="4303057" cy="1042857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382664" y="-66667"/>
              <a:ext cx="4303057" cy="1042857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660249" y="-57143"/>
            <a:ext cx="4303057" cy="10409524"/>
            <a:chOff x="3660249" y="-57143"/>
            <a:chExt cx="4303057" cy="1040952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660249" y="-57143"/>
              <a:ext cx="4303057" cy="1040952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66667" y="-47619"/>
            <a:ext cx="4303057" cy="10390476"/>
            <a:chOff x="-66667" y="-47619"/>
            <a:chExt cx="4303057" cy="1039047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66667" y="-47619"/>
              <a:ext cx="4303057" cy="1039047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6304372" y="3423495"/>
            <a:ext cx="557105" cy="734170"/>
            <a:chOff x="16304372" y="3423495"/>
            <a:chExt cx="557105" cy="73417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304372" y="3423495"/>
              <a:ext cx="557105" cy="73417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52541" y="3423495"/>
            <a:ext cx="594225" cy="734170"/>
            <a:chOff x="1452541" y="3423495"/>
            <a:chExt cx="594225" cy="73417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52541" y="3423495"/>
              <a:ext cx="594225" cy="73417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549256" y="3450428"/>
            <a:ext cx="734170" cy="680304"/>
            <a:chOff x="12549256" y="3450428"/>
            <a:chExt cx="734170" cy="680304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549256" y="3450428"/>
              <a:ext cx="734170" cy="68030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5067714" y="3423495"/>
            <a:ext cx="734170" cy="734170"/>
            <a:chOff x="5067714" y="3423495"/>
            <a:chExt cx="734170" cy="734170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067714" y="3423495"/>
              <a:ext cx="734170" cy="73417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8828213" y="3475078"/>
            <a:ext cx="629288" cy="631003"/>
            <a:chOff x="8828213" y="3475078"/>
            <a:chExt cx="629288" cy="63100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828213" y="3475078"/>
              <a:ext cx="629288" cy="631003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324793" y="4555698"/>
            <a:ext cx="5096943" cy="1519134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639735" y="5930078"/>
            <a:ext cx="3136031" cy="1182460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800993" y="4546174"/>
            <a:ext cx="4772048" cy="1528658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3723221" y="5930078"/>
            <a:ext cx="3325136" cy="1182460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-1083180" y="4546174"/>
            <a:ext cx="4968096" cy="1528658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336307" y="5930078"/>
            <a:ext cx="3041307" cy="1182460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9761421" y="4555698"/>
            <a:ext cx="5317619" cy="1519134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1157754" y="5930078"/>
            <a:ext cx="3334375" cy="1182460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3639278" y="4546174"/>
            <a:ext cx="5178696" cy="1528658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4849183" y="5930078"/>
            <a:ext cx="3315889" cy="118246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04042" y="512133"/>
            <a:ext cx="17277630" cy="9261447"/>
            <a:chOff x="504042" y="512133"/>
            <a:chExt cx="17277630" cy="9261447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504042" y="512133"/>
              <a:ext cx="17277630" cy="9261447"/>
              <a:chOff x="504042" y="512133"/>
              <a:chExt cx="17277630" cy="9261447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504042" y="512133"/>
                <a:ext cx="17277630" cy="9261447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9000347" y="655661"/>
              <a:ext cx="254747" cy="254747"/>
              <a:chOff x="9000347" y="655661"/>
              <a:chExt cx="254747" cy="254747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000347" y="655661"/>
                <a:ext cx="254747" cy="254747"/>
              </a:xfrm>
              <a:prstGeom prst="rect">
                <a:avLst/>
              </a:prstGeom>
            </p:spPr>
          </p:pic>
        </p:grpSp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33188" y="674960"/>
            <a:ext cx="14177990" cy="270938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600630" y="2520617"/>
            <a:ext cx="13650051" cy="6820466"/>
            <a:chOff x="3600630" y="2520617"/>
            <a:chExt cx="13650051" cy="682046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600630" y="2520617"/>
              <a:ext cx="13650051" cy="682046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47467" y="5562682"/>
            <a:ext cx="2419828" cy="2405677"/>
            <a:chOff x="1147467" y="5562682"/>
            <a:chExt cx="2419828" cy="240567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47467" y="5562682"/>
              <a:ext cx="2419828" cy="2405677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84931" y="2993002"/>
            <a:ext cx="3913829" cy="3303314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04042" y="512133"/>
            <a:ext cx="17277630" cy="9261447"/>
            <a:chOff x="504042" y="512133"/>
            <a:chExt cx="17277630" cy="9261447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504042" y="512133"/>
              <a:ext cx="17277630" cy="9261447"/>
              <a:chOff x="504042" y="512133"/>
              <a:chExt cx="17277630" cy="9261447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504042" y="512133"/>
                <a:ext cx="17277630" cy="9261447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9000347" y="655661"/>
              <a:ext cx="254747" cy="254747"/>
              <a:chOff x="9000347" y="655661"/>
              <a:chExt cx="254747" cy="254747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000347" y="655661"/>
                <a:ext cx="254747" cy="254747"/>
              </a:xfrm>
              <a:prstGeom prst="rect">
                <a:avLst/>
              </a:prstGeom>
            </p:spPr>
          </p:pic>
        </p:grpSp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33188" y="674960"/>
            <a:ext cx="11192532" cy="270938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740014" y="2300664"/>
            <a:ext cx="13490174" cy="6990282"/>
            <a:chOff x="3740014" y="2300664"/>
            <a:chExt cx="13490174" cy="699028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740014" y="2300664"/>
              <a:ext cx="13490174" cy="699028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47467" y="5795805"/>
            <a:ext cx="2419828" cy="2419828"/>
            <a:chOff x="1147467" y="5795805"/>
            <a:chExt cx="2419828" cy="241982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47467" y="5795805"/>
              <a:ext cx="2419828" cy="2419828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84931" y="2993002"/>
            <a:ext cx="3913829" cy="3303314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384014" y="2267133"/>
            <a:ext cx="12251123" cy="2517667"/>
            <a:chOff x="5384014" y="2267133"/>
            <a:chExt cx="12251123" cy="251766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84014" y="2267133"/>
              <a:ext cx="12251123" cy="251766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84014" y="5406240"/>
            <a:ext cx="12251123" cy="2517667"/>
            <a:chOff x="5384014" y="5406240"/>
            <a:chExt cx="12251123" cy="251766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84014" y="5406240"/>
              <a:ext cx="12251123" cy="251766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05255" y="2003749"/>
            <a:ext cx="2760421" cy="3987273"/>
            <a:chOff x="1605255" y="2003749"/>
            <a:chExt cx="2760421" cy="398727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05255" y="2003749"/>
              <a:ext cx="2760421" cy="398727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7691" y="2267133"/>
            <a:ext cx="2531192" cy="2531192"/>
            <a:chOff x="4937691" y="2267133"/>
            <a:chExt cx="2531192" cy="253119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937691" y="2267133"/>
              <a:ext cx="2531192" cy="253119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059416" y="5311566"/>
            <a:ext cx="2707016" cy="2707016"/>
            <a:chOff x="5059416" y="5311566"/>
            <a:chExt cx="2707016" cy="270701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059416" y="5311566"/>
              <a:ext cx="2707016" cy="2707016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0446" y="5790968"/>
            <a:ext cx="5337251" cy="3192127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070828" y="2328040"/>
            <a:ext cx="6631974" cy="3045670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118447" y="5420501"/>
            <a:ext cx="6892746" cy="304567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04042" y="512133"/>
            <a:ext cx="17277630" cy="9261447"/>
            <a:chOff x="504042" y="512133"/>
            <a:chExt cx="17277630" cy="9261447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504042" y="512133"/>
              <a:ext cx="17277630" cy="9261447"/>
              <a:chOff x="504042" y="512133"/>
              <a:chExt cx="17277630" cy="9261447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504042" y="512133"/>
                <a:ext cx="17277630" cy="9261447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9000347" y="655661"/>
              <a:ext cx="254747" cy="254747"/>
              <a:chOff x="9000347" y="655661"/>
              <a:chExt cx="254747" cy="254747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000347" y="655661"/>
                <a:ext cx="254747" cy="254747"/>
              </a:xfrm>
              <a:prstGeom prst="rect">
                <a:avLst/>
              </a:prstGeom>
            </p:spPr>
          </p:pic>
        </p:grpSp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783231" y="2450646"/>
            <a:ext cx="11196759" cy="6755586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878030" y="1857106"/>
            <a:ext cx="443253" cy="430595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95093" y="674960"/>
            <a:ext cx="5924990" cy="2709380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58217" y="2976798"/>
            <a:ext cx="4791390" cy="3064714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04042" y="558781"/>
            <a:ext cx="17277630" cy="9261447"/>
            <a:chOff x="504042" y="558781"/>
            <a:chExt cx="17277630" cy="9261447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504042" y="558781"/>
              <a:ext cx="17277630" cy="9261447"/>
              <a:chOff x="504042" y="558781"/>
              <a:chExt cx="17277630" cy="9261447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504042" y="558781"/>
                <a:ext cx="17277630" cy="9261447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9000347" y="702309"/>
              <a:ext cx="254747" cy="254747"/>
              <a:chOff x="9000347" y="702309"/>
              <a:chExt cx="254747" cy="254747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000347" y="702309"/>
                <a:ext cx="254747" cy="254747"/>
              </a:xfrm>
              <a:prstGeom prst="rect">
                <a:avLst/>
              </a:prstGeom>
            </p:spPr>
          </p:pic>
        </p:grpSp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736615" y="2252023"/>
            <a:ext cx="12605920" cy="709083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730584" y="7101562"/>
            <a:ext cx="2419828" cy="2120908"/>
            <a:chOff x="5730584" y="7101562"/>
            <a:chExt cx="2419828" cy="212090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730584" y="7101562"/>
              <a:ext cx="2419828" cy="212090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625993" y="6840117"/>
            <a:ext cx="2419828" cy="2405677"/>
            <a:chOff x="9625993" y="6840117"/>
            <a:chExt cx="2419828" cy="240567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625993" y="6840117"/>
              <a:ext cx="2419828" cy="240567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375658" y="6779318"/>
            <a:ext cx="2419828" cy="2419828"/>
            <a:chOff x="13375658" y="6779318"/>
            <a:chExt cx="2419828" cy="241982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375658" y="6779318"/>
              <a:ext cx="2419828" cy="2419828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878030" y="1857106"/>
            <a:ext cx="443253" cy="430595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33188" y="674960"/>
            <a:ext cx="6362275" cy="2709380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05569" y="2720236"/>
            <a:ext cx="4433638" cy="3064714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44150" y="5661502"/>
            <a:ext cx="4506162" cy="2161857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92960" y="882941"/>
            <a:ext cx="15099793" cy="8519833"/>
            <a:chOff x="1592960" y="882941"/>
            <a:chExt cx="15099793" cy="851983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956936" y="-3376976"/>
              <a:ext cx="30199587" cy="17039666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92960" y="882941"/>
              <a:ext cx="15099793" cy="8519833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10985" y="3239280"/>
            <a:ext cx="10154127" cy="501080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789112" y="7656056"/>
            <a:ext cx="6552616" cy="477974"/>
            <a:chOff x="5789112" y="7656056"/>
            <a:chExt cx="6552616" cy="47797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789112" y="7656056"/>
              <a:ext cx="6552616" cy="47797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976180" y="7729199"/>
            <a:ext cx="356192" cy="356192"/>
            <a:chOff x="5976180" y="7729199"/>
            <a:chExt cx="356192" cy="35619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976180" y="7729199"/>
              <a:ext cx="356192" cy="35619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049793" y="7129979"/>
            <a:ext cx="5817637" cy="1992541"/>
            <a:chOff x="14049793" y="7129979"/>
            <a:chExt cx="5817637" cy="199254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140000">
              <a:off x="11455276" y="6448010"/>
              <a:ext cx="11635274" cy="3985081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140000">
              <a:off x="14049793" y="7129979"/>
              <a:ext cx="5817637" cy="199254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19048" y="3600649"/>
            <a:ext cx="6819048" cy="5866744"/>
            <a:chOff x="819048" y="3600649"/>
            <a:chExt cx="6819048" cy="586674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19048" y="3600649"/>
              <a:ext cx="6819048" cy="586674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923810" y="3600649"/>
            <a:ext cx="9552381" cy="2667699"/>
            <a:chOff x="7923810" y="3600649"/>
            <a:chExt cx="9552381" cy="266769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923810" y="3600649"/>
              <a:ext cx="9552381" cy="266769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923810" y="6534021"/>
            <a:ext cx="4623810" cy="2933372"/>
            <a:chOff x="7923810" y="6534021"/>
            <a:chExt cx="4623810" cy="293337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923810" y="6534021"/>
              <a:ext cx="4623810" cy="293337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852381" y="6510457"/>
            <a:ext cx="4623810" cy="2951677"/>
            <a:chOff x="12852381" y="6510457"/>
            <a:chExt cx="4623810" cy="295167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852381" y="6510457"/>
              <a:ext cx="4623810" cy="295167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6322063" y="809524"/>
            <a:ext cx="1154127" cy="1154127"/>
            <a:chOff x="16322063" y="809524"/>
            <a:chExt cx="1154127" cy="115412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322063" y="809524"/>
              <a:ext cx="1154127" cy="115412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6613413" y="1128386"/>
            <a:ext cx="571429" cy="516404"/>
            <a:chOff x="16613413" y="1128386"/>
            <a:chExt cx="571429" cy="51640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613413" y="1128386"/>
              <a:ext cx="571429" cy="51640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032715" y="809524"/>
            <a:ext cx="2163059" cy="1154127"/>
            <a:chOff x="14032715" y="809524"/>
            <a:chExt cx="2163059" cy="1154127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032715" y="809524"/>
              <a:ext cx="2163059" cy="1154127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142862" y="3436488"/>
            <a:ext cx="1923505" cy="1765620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169860" y="4468523"/>
            <a:ext cx="3345580" cy="1925961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938386" y="6334863"/>
            <a:ext cx="1837791" cy="1765620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961238" y="7379380"/>
            <a:ext cx="4544173" cy="1920278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904333" y="7401857"/>
            <a:ext cx="3785114" cy="1925971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2883528" y="6321338"/>
            <a:ext cx="2970562" cy="1806191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02597" y="3809682"/>
            <a:ext cx="6493734" cy="1973715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192450" y="5053069"/>
            <a:ext cx="6657027" cy="4479922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495245" y="209074"/>
            <a:ext cx="6671152" cy="3946418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4046774" y="803639"/>
            <a:ext cx="2277996" cy="1262034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4811756" y="8901374"/>
            <a:ext cx="705060" cy="771443"/>
            <a:chOff x="14811756" y="8901374"/>
            <a:chExt cx="705060" cy="771443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4811756" y="8901374"/>
              <a:ext cx="705060" cy="77144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119534" y="8854727"/>
            <a:ext cx="2008546" cy="756465"/>
            <a:chOff x="9119534" y="8854727"/>
            <a:chExt cx="2008546" cy="756465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9119534" y="8854727"/>
              <a:ext cx="2008546" cy="75646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5114244" y="4399672"/>
            <a:ext cx="1486370" cy="1486370"/>
            <a:chOff x="15114244" y="4399672"/>
            <a:chExt cx="1486370" cy="1486370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5114244" y="4399672"/>
              <a:ext cx="1486370" cy="1486370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6236334" y="6534021"/>
            <a:ext cx="1401761" cy="1256898"/>
            <a:chOff x="6236334" y="6534021"/>
            <a:chExt cx="1401761" cy="1256898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236334" y="6534021"/>
              <a:ext cx="1401761" cy="1256898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6213011" y="5119534"/>
            <a:ext cx="1436476" cy="1155915"/>
            <a:chOff x="6213011" y="5119534"/>
            <a:chExt cx="1436476" cy="1155915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6213011" y="5119534"/>
              <a:ext cx="1436476" cy="1155915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3224298" y="8808080"/>
            <a:ext cx="2008546" cy="756465"/>
            <a:chOff x="3224298" y="8808080"/>
            <a:chExt cx="2008546" cy="756465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3224298" y="8808080"/>
              <a:ext cx="2008546" cy="756465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1850524" y="4440758"/>
            <a:ext cx="2461905" cy="1404198"/>
            <a:chOff x="11850524" y="4440758"/>
            <a:chExt cx="2461905" cy="1404198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1850524" y="4440758"/>
              <a:ext cx="2461905" cy="140419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943777" y="2347924"/>
            <a:ext cx="2606297" cy="2145778"/>
            <a:chOff x="4943777" y="2347924"/>
            <a:chExt cx="2606297" cy="214577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943777" y="2347924"/>
              <a:ext cx="2606297" cy="214577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306235" y="2199196"/>
            <a:ext cx="1999265" cy="1999265"/>
            <a:chOff x="11306235" y="2199196"/>
            <a:chExt cx="1999265" cy="199926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306235" y="2199196"/>
              <a:ext cx="1999265" cy="199926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657866" y="3657499"/>
            <a:ext cx="3346051" cy="3346051"/>
            <a:chOff x="14657866" y="3657499"/>
            <a:chExt cx="3346051" cy="334605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657866" y="3657499"/>
              <a:ext cx="3346051" cy="334605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43777" y="5981154"/>
            <a:ext cx="2782121" cy="2782121"/>
            <a:chOff x="4943777" y="5981154"/>
            <a:chExt cx="2782121" cy="278212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943777" y="5981154"/>
              <a:ext cx="2782121" cy="278212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33791" y="3958411"/>
            <a:ext cx="3045139" cy="3045139"/>
            <a:chOff x="233791" y="3958411"/>
            <a:chExt cx="3045139" cy="304513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33791" y="3958411"/>
              <a:ext cx="3045139" cy="304513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064881" y="3995587"/>
            <a:ext cx="1519153" cy="3085714"/>
            <a:chOff x="3064881" y="3995587"/>
            <a:chExt cx="1519153" cy="308571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064881" y="3995587"/>
              <a:ext cx="1519153" cy="308571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306235" y="5826334"/>
            <a:ext cx="2782780" cy="2782780"/>
            <a:chOff x="11306235" y="5826334"/>
            <a:chExt cx="2782780" cy="278278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306235" y="5826334"/>
              <a:ext cx="2782780" cy="278278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291507" y="6284089"/>
            <a:ext cx="2216649" cy="2176252"/>
            <a:chOff x="8291507" y="6284089"/>
            <a:chExt cx="2216649" cy="2176252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291507" y="6284089"/>
              <a:ext cx="2216649" cy="217625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8412744" y="2228803"/>
            <a:ext cx="2095411" cy="1969658"/>
            <a:chOff x="8412744" y="2228803"/>
            <a:chExt cx="2095411" cy="1969658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412744" y="2228803"/>
              <a:ext cx="2095411" cy="196965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3587216" y="3787667"/>
            <a:ext cx="1519153" cy="3085714"/>
            <a:chOff x="13587216" y="3787667"/>
            <a:chExt cx="1519153" cy="3085714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587216" y="3787667"/>
              <a:ext cx="1519153" cy="3085714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823720" y="4370921"/>
            <a:ext cx="2885861" cy="1694623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956782" y="4353353"/>
            <a:ext cx="3236176" cy="2377900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070295" y="4321803"/>
            <a:ext cx="2855414" cy="1675576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4515028" y="8266763"/>
            <a:ext cx="3477690" cy="1742242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7232427" y="8276287"/>
            <a:ext cx="4595509" cy="1723195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1327426" y="8286362"/>
            <a:ext cx="2544914" cy="1702352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231246" y="73656"/>
            <a:ext cx="5877266" cy="2709380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-204394" y="6661202"/>
            <a:ext cx="3674394" cy="1742241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5068574" y="6739501"/>
            <a:ext cx="2772304" cy="1740447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942724" y="5142857"/>
            <a:ext cx="8599118" cy="2071757"/>
            <a:chOff x="8942724" y="5142857"/>
            <a:chExt cx="8599118" cy="20717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942724" y="5142857"/>
              <a:ext cx="8599118" cy="20717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942724" y="7722569"/>
            <a:ext cx="8599118" cy="2071757"/>
            <a:chOff x="8942724" y="7722569"/>
            <a:chExt cx="8599118" cy="20717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42724" y="7722569"/>
              <a:ext cx="8599118" cy="20717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942724" y="2479079"/>
            <a:ext cx="8599118" cy="2071757"/>
            <a:chOff x="8942724" y="2479079"/>
            <a:chExt cx="8599118" cy="207175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42724" y="2479079"/>
              <a:ext cx="8599118" cy="207175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41055" y="3023274"/>
            <a:ext cx="3679399" cy="3679399"/>
            <a:chOff x="1241055" y="3023274"/>
            <a:chExt cx="3679399" cy="367939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41055" y="3023274"/>
              <a:ext cx="3679399" cy="367939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122015" y="2454504"/>
            <a:ext cx="2419828" cy="2120908"/>
            <a:chOff x="15122015" y="2454504"/>
            <a:chExt cx="2419828" cy="212090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122015" y="2454504"/>
              <a:ext cx="2419828" cy="212090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5145339" y="5142857"/>
            <a:ext cx="2419828" cy="2405677"/>
            <a:chOff x="15145339" y="5142857"/>
            <a:chExt cx="2419828" cy="240567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145339" y="5142857"/>
              <a:ext cx="2419828" cy="240567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5145339" y="7548534"/>
            <a:ext cx="2419828" cy="2419828"/>
            <a:chOff x="15145339" y="7548534"/>
            <a:chExt cx="2419828" cy="241982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145339" y="7548534"/>
              <a:ext cx="2419828" cy="241982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563987" y="2633391"/>
            <a:ext cx="1669839" cy="1669839"/>
            <a:chOff x="6563987" y="2633391"/>
            <a:chExt cx="1669839" cy="166983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563987" y="2633391"/>
              <a:ext cx="1669839" cy="166983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563987" y="5343816"/>
            <a:ext cx="1669839" cy="1669839"/>
            <a:chOff x="6563987" y="5343816"/>
            <a:chExt cx="1669839" cy="1669839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563987" y="5343816"/>
              <a:ext cx="1669839" cy="166983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517340" y="7923528"/>
            <a:ext cx="1669839" cy="1669839"/>
            <a:chOff x="6517340" y="7923528"/>
            <a:chExt cx="1669839" cy="1669839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517340" y="7923528"/>
              <a:ext cx="1669839" cy="1669839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40770" y="73656"/>
            <a:ext cx="5858218" cy="2709380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2298" y="6958564"/>
            <a:ext cx="6532067" cy="2272219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660250" y="39791"/>
            <a:ext cx="3030028" cy="2965961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8943009" y="2400624"/>
            <a:ext cx="6592028" cy="2709380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8828579" y="5017751"/>
            <a:ext cx="6430485" cy="2709380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8943009" y="7597465"/>
            <a:ext cx="5829751" cy="270938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92960" y="882941"/>
            <a:ext cx="15099793" cy="8519833"/>
            <a:chOff x="1592960" y="882941"/>
            <a:chExt cx="15099793" cy="851983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956936" y="-3376976"/>
              <a:ext cx="30199587" cy="17039666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92960" y="882941"/>
              <a:ext cx="15099793" cy="8519833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441175" y="3267852"/>
            <a:ext cx="10794489" cy="495366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789112" y="7656056"/>
            <a:ext cx="6552616" cy="477974"/>
            <a:chOff x="5789112" y="7656056"/>
            <a:chExt cx="6552616" cy="47797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789112" y="7656056"/>
              <a:ext cx="6552616" cy="47797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976180" y="7729199"/>
            <a:ext cx="356192" cy="356192"/>
            <a:chOff x="5976180" y="7729199"/>
            <a:chExt cx="356192" cy="35619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976180" y="7729199"/>
              <a:ext cx="356192" cy="35619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049793" y="7129979"/>
            <a:ext cx="5817637" cy="1992541"/>
            <a:chOff x="14049793" y="7129979"/>
            <a:chExt cx="5817637" cy="199254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140000">
              <a:off x="11455276" y="6448010"/>
              <a:ext cx="11635274" cy="3985081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140000">
              <a:off x="14049793" y="7129979"/>
              <a:ext cx="5817637" cy="199254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92960" y="882941"/>
            <a:ext cx="15099793" cy="8519833"/>
            <a:chOff x="1592960" y="882941"/>
            <a:chExt cx="15099793" cy="851983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956936" y="-3376976"/>
              <a:ext cx="30199587" cy="17039666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92960" y="882941"/>
              <a:ext cx="15099793" cy="8519833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603080" y="3239280"/>
            <a:ext cx="9547975" cy="501080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789112" y="7656056"/>
            <a:ext cx="6552616" cy="477974"/>
            <a:chOff x="5789112" y="7656056"/>
            <a:chExt cx="6552616" cy="47797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789112" y="7656056"/>
              <a:ext cx="6552616" cy="47797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976180" y="7729199"/>
            <a:ext cx="356192" cy="356192"/>
            <a:chOff x="5976180" y="7729199"/>
            <a:chExt cx="356192" cy="35619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976180" y="7729199"/>
              <a:ext cx="356192" cy="35619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049793" y="7129979"/>
            <a:ext cx="5817637" cy="1992541"/>
            <a:chOff x="14049793" y="7129979"/>
            <a:chExt cx="5817637" cy="199254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140000">
              <a:off x="11455276" y="6448010"/>
              <a:ext cx="11635274" cy="3985081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140000">
              <a:off x="14049793" y="7129979"/>
              <a:ext cx="5817637" cy="199254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09524" y="5866667"/>
            <a:ext cx="5342857" cy="3908738"/>
            <a:chOff x="809524" y="5866667"/>
            <a:chExt cx="5342857" cy="390873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9524" y="5866667"/>
              <a:ext cx="5342857" cy="390873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471429" y="5866667"/>
            <a:ext cx="5342857" cy="3908738"/>
            <a:chOff x="6471429" y="5866667"/>
            <a:chExt cx="5342857" cy="390873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71429" y="5866667"/>
              <a:ext cx="5342857" cy="390873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133333" y="5866667"/>
            <a:ext cx="5342857" cy="3992943"/>
            <a:chOff x="12133333" y="5866667"/>
            <a:chExt cx="5342857" cy="399294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133333" y="5866667"/>
              <a:ext cx="5342857" cy="399294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09524" y="4220238"/>
            <a:ext cx="16666667" cy="1308519"/>
            <a:chOff x="809524" y="4220238"/>
            <a:chExt cx="16666667" cy="130851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09524" y="4220238"/>
              <a:ext cx="16666667" cy="130851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6322063" y="809524"/>
            <a:ext cx="1154127" cy="1154127"/>
            <a:chOff x="16322063" y="809524"/>
            <a:chExt cx="1154127" cy="115412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322063" y="809524"/>
              <a:ext cx="1154127" cy="115412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6613413" y="1128386"/>
            <a:ext cx="571429" cy="516404"/>
            <a:chOff x="16613413" y="1128386"/>
            <a:chExt cx="571429" cy="51640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613413" y="1128386"/>
              <a:ext cx="571429" cy="51640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032715" y="809524"/>
            <a:ext cx="2163059" cy="1154127"/>
            <a:chOff x="14032715" y="809524"/>
            <a:chExt cx="2163059" cy="1154127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032715" y="809524"/>
              <a:ext cx="2163059" cy="115412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2712348" y="6242406"/>
            <a:ext cx="1537209" cy="1434155"/>
            <a:chOff x="2712348" y="6242406"/>
            <a:chExt cx="1537209" cy="143415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712348" y="6242406"/>
              <a:ext cx="1537209" cy="143415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8504304" y="6089624"/>
            <a:ext cx="1277107" cy="1586938"/>
            <a:chOff x="8504304" y="6089624"/>
            <a:chExt cx="1277107" cy="1586938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504304" y="6089624"/>
              <a:ext cx="1277107" cy="158693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3858464" y="6013186"/>
            <a:ext cx="1892597" cy="1892597"/>
            <a:chOff x="13858464" y="6013186"/>
            <a:chExt cx="1892597" cy="1892597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858464" y="6013186"/>
              <a:ext cx="1892597" cy="1892597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85722" y="209074"/>
            <a:ext cx="7520007" cy="3794845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51684" y="7849074"/>
            <a:ext cx="5088018" cy="1925961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149801" y="7872638"/>
            <a:ext cx="4033132" cy="1925961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3037098" y="7849074"/>
            <a:ext cx="3850618" cy="1925961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4297572" y="4091877"/>
            <a:ext cx="8469892" cy="1890292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4046774" y="803639"/>
            <a:ext cx="2277996" cy="1262034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92960" y="882941"/>
            <a:ext cx="15099793" cy="8519833"/>
            <a:chOff x="1592960" y="882941"/>
            <a:chExt cx="15099793" cy="851983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956936" y="-3376976"/>
              <a:ext cx="30199587" cy="17039666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92960" y="882941"/>
              <a:ext cx="15099793" cy="8519833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310652" y="3239280"/>
            <a:ext cx="10810861" cy="470073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789112" y="7656056"/>
            <a:ext cx="6552616" cy="477974"/>
            <a:chOff x="5789112" y="7656056"/>
            <a:chExt cx="6552616" cy="47797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789112" y="7656056"/>
              <a:ext cx="6552616" cy="47797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976180" y="7729199"/>
            <a:ext cx="356192" cy="356192"/>
            <a:chOff x="5976180" y="7729199"/>
            <a:chExt cx="356192" cy="35619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976180" y="7729199"/>
              <a:ext cx="356192" cy="35619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049793" y="7129979"/>
            <a:ext cx="5817637" cy="1992541"/>
            <a:chOff x="14049793" y="7129979"/>
            <a:chExt cx="5817637" cy="199254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140000">
              <a:off x="11455276" y="6448010"/>
              <a:ext cx="11635274" cy="3985081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140000">
              <a:off x="14049793" y="7129979"/>
              <a:ext cx="5817637" cy="199254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098501" y="3311714"/>
            <a:ext cx="12761455" cy="4100296"/>
            <a:chOff x="3098501" y="3311714"/>
            <a:chExt cx="12761455" cy="410029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98501" y="3311714"/>
              <a:ext cx="12761455" cy="410029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322063" y="809524"/>
            <a:ext cx="1154127" cy="1154127"/>
            <a:chOff x="16322063" y="809524"/>
            <a:chExt cx="1154127" cy="115412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322063" y="809524"/>
              <a:ext cx="1154127" cy="115412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613413" y="1128386"/>
            <a:ext cx="571429" cy="516404"/>
            <a:chOff x="16613413" y="1128386"/>
            <a:chExt cx="571429" cy="51640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613413" y="1128386"/>
              <a:ext cx="571429" cy="51640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032715" y="809524"/>
            <a:ext cx="2163059" cy="1154127"/>
            <a:chOff x="14032715" y="809524"/>
            <a:chExt cx="2163059" cy="115412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032715" y="809524"/>
              <a:ext cx="2163059" cy="1154127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165363" y="3344023"/>
            <a:ext cx="9030505" cy="4934638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046774" y="803639"/>
            <a:ext cx="2277996" cy="1262034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896253" y="771429"/>
            <a:ext cx="5601300" cy="3148465"/>
            <a:chOff x="11896253" y="771429"/>
            <a:chExt cx="5601300" cy="314846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896253" y="771429"/>
              <a:ext cx="5601300" cy="314846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874891" y="4285256"/>
            <a:ext cx="5601300" cy="5230514"/>
            <a:chOff x="11874891" y="4285256"/>
            <a:chExt cx="5601300" cy="52305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874891" y="4285256"/>
              <a:ext cx="5601300" cy="52305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09524" y="771429"/>
            <a:ext cx="10654551" cy="8744341"/>
            <a:chOff x="809524" y="771429"/>
            <a:chExt cx="10654551" cy="874434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09524" y="771429"/>
              <a:ext cx="10654551" cy="874434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757754" y="1447826"/>
            <a:ext cx="1835573" cy="1795670"/>
            <a:chOff x="13757754" y="1447826"/>
            <a:chExt cx="1835573" cy="179567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757754" y="1447826"/>
              <a:ext cx="1835573" cy="1795670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882284" y="3758210"/>
            <a:ext cx="8267608" cy="2817589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345078" y="4638773"/>
            <a:ext cx="4006450" cy="564626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098501" y="3311714"/>
            <a:ext cx="12761455" cy="4100296"/>
            <a:chOff x="3098501" y="3311714"/>
            <a:chExt cx="12761455" cy="410029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98501" y="3311714"/>
              <a:ext cx="12761455" cy="410029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322063" y="809524"/>
            <a:ext cx="1154127" cy="1154127"/>
            <a:chOff x="16322063" y="809524"/>
            <a:chExt cx="1154127" cy="115412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322063" y="809524"/>
              <a:ext cx="1154127" cy="115412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613413" y="1128386"/>
            <a:ext cx="571429" cy="516404"/>
            <a:chOff x="16613413" y="1128386"/>
            <a:chExt cx="571429" cy="51640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613413" y="1128386"/>
              <a:ext cx="571429" cy="51640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032715" y="809524"/>
            <a:ext cx="2163059" cy="1154127"/>
            <a:chOff x="14032715" y="809524"/>
            <a:chExt cx="2163059" cy="115412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032715" y="809524"/>
              <a:ext cx="2163059" cy="1154127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547286" y="3078676"/>
            <a:ext cx="11860105" cy="5182752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046774" y="803639"/>
            <a:ext cx="2277996" cy="1262034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92960" y="882941"/>
            <a:ext cx="15099793" cy="8519833"/>
            <a:chOff x="1592960" y="882941"/>
            <a:chExt cx="15099793" cy="851983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956936" y="-3376976"/>
              <a:ext cx="30199587" cy="17039666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92960" y="882941"/>
              <a:ext cx="15099793" cy="8519833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777613" y="3393918"/>
            <a:ext cx="9391289" cy="470151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789112" y="7656056"/>
            <a:ext cx="6552616" cy="477974"/>
            <a:chOff x="5789112" y="7656056"/>
            <a:chExt cx="6552616" cy="47797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789112" y="7656056"/>
              <a:ext cx="6552616" cy="47797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976180" y="7729199"/>
            <a:ext cx="356192" cy="356192"/>
            <a:chOff x="5976180" y="7729199"/>
            <a:chExt cx="356192" cy="35619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976180" y="7729199"/>
              <a:ext cx="356192" cy="35619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049793" y="7129979"/>
            <a:ext cx="5817637" cy="1992541"/>
            <a:chOff x="14049793" y="7129979"/>
            <a:chExt cx="5817637" cy="199254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140000">
              <a:off x="11455276" y="6448010"/>
              <a:ext cx="11635274" cy="3985081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140000">
              <a:off x="14049793" y="7129979"/>
              <a:ext cx="5817637" cy="199254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95574" y="397758"/>
            <a:ext cx="17277630" cy="9490198"/>
            <a:chOff x="595574" y="397758"/>
            <a:chExt cx="17277630" cy="949019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043241" y="-4347341"/>
              <a:ext cx="34555260" cy="18980396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5574" y="397758"/>
              <a:ext cx="17277630" cy="949019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4544" y="6738684"/>
            <a:ext cx="16539689" cy="2760061"/>
            <a:chOff x="964544" y="6738684"/>
            <a:chExt cx="16539689" cy="276006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64544" y="6738684"/>
              <a:ext cx="16539689" cy="276006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878030" y="1857106"/>
            <a:ext cx="443253" cy="43059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081343" y="2408181"/>
            <a:ext cx="10651180" cy="4880627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95574" y="397758"/>
            <a:ext cx="17277630" cy="9490198"/>
            <a:chOff x="595574" y="397758"/>
            <a:chExt cx="17277630" cy="949019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043241" y="-4347341"/>
              <a:ext cx="34555260" cy="18980396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5574" y="397758"/>
              <a:ext cx="17277630" cy="949019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483063" y="2982749"/>
            <a:ext cx="9035607" cy="6618582"/>
            <a:chOff x="8483063" y="2982749"/>
            <a:chExt cx="9035607" cy="661858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483063" y="2982749"/>
              <a:ext cx="9035607" cy="6618582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878030" y="1857106"/>
            <a:ext cx="443253" cy="43059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80162" y="2785210"/>
            <a:ext cx="7539988" cy="4880626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95574" y="397758"/>
            <a:ext cx="17277630" cy="9490198"/>
            <a:chOff x="595574" y="397758"/>
            <a:chExt cx="17277630" cy="949019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043241" y="-4347341"/>
              <a:ext cx="34555260" cy="18980396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5574" y="397758"/>
              <a:ext cx="17277630" cy="949019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905265" y="2258584"/>
            <a:ext cx="8504762" cy="7255777"/>
            <a:chOff x="8905265" y="2258584"/>
            <a:chExt cx="8504762" cy="7255777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8905265" y="2258584"/>
              <a:ext cx="8504075" cy="3316589"/>
              <a:chOff x="8905265" y="2258584"/>
              <a:chExt cx="8504075" cy="3316589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8905265" y="2258584"/>
                <a:ext cx="8504075" cy="331658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8905265" y="5542932"/>
              <a:ext cx="8504075" cy="3965025"/>
              <a:chOff x="8905265" y="5542932"/>
              <a:chExt cx="8504075" cy="3965025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8905265" y="5542932"/>
                <a:ext cx="8504075" cy="3965025"/>
              </a:xfrm>
              <a:prstGeom prst="rect">
                <a:avLst/>
              </a:prstGeom>
            </p:spPr>
          </p:pic>
        </p:grpSp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878030" y="1857106"/>
            <a:ext cx="443253" cy="430595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80162" y="2785210"/>
            <a:ext cx="6678731" cy="4880626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95574" y="397758"/>
            <a:ext cx="17277630" cy="9490198"/>
            <a:chOff x="595574" y="397758"/>
            <a:chExt cx="17277630" cy="949019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043241" y="-4347341"/>
              <a:ext cx="34555260" cy="18980396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5574" y="397758"/>
              <a:ext cx="17277630" cy="949019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298028" y="2053016"/>
            <a:ext cx="7188749" cy="7561352"/>
            <a:chOff x="10298028" y="2053016"/>
            <a:chExt cx="7188749" cy="756135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298028" y="2053016"/>
              <a:ext cx="7188749" cy="7561352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878030" y="1857106"/>
            <a:ext cx="443253" cy="43059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80162" y="2574766"/>
            <a:ext cx="7929036" cy="723703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2637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09524" y="787279"/>
            <a:ext cx="10854028" cy="7158159"/>
            <a:chOff x="809524" y="787279"/>
            <a:chExt cx="10854028" cy="715815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9524" y="787279"/>
              <a:ext cx="10854028" cy="715815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025086" y="787279"/>
            <a:ext cx="5451105" cy="8688911"/>
            <a:chOff x="12025086" y="787279"/>
            <a:chExt cx="5451105" cy="868891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025086" y="787279"/>
              <a:ext cx="5451105" cy="868891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509424" y="8300062"/>
            <a:ext cx="1154127" cy="1154127"/>
            <a:chOff x="10509424" y="8300062"/>
            <a:chExt cx="1154127" cy="115412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509424" y="8300062"/>
              <a:ext cx="1154127" cy="115412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220075" y="8300062"/>
            <a:ext cx="2163059" cy="1154127"/>
            <a:chOff x="8220075" y="8300062"/>
            <a:chExt cx="2163059" cy="115412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220075" y="8300062"/>
              <a:ext cx="2163059" cy="115412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800773" y="8618924"/>
            <a:ext cx="571429" cy="516404"/>
            <a:chOff x="10800773" y="8618924"/>
            <a:chExt cx="571429" cy="51640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800773" y="8618924"/>
              <a:ext cx="571429" cy="516404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87179" y="1033493"/>
            <a:ext cx="6697798" cy="3946417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50985" y="4235347"/>
            <a:ext cx="9383221" cy="2031517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234135" y="8294177"/>
            <a:ext cx="2277996" cy="1262034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97622" y="8324507"/>
            <a:ext cx="7277828" cy="1788114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95574" y="397758"/>
            <a:ext cx="17277630" cy="9490198"/>
            <a:chOff x="595574" y="397758"/>
            <a:chExt cx="17277630" cy="949019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043241" y="-4347341"/>
              <a:ext cx="34555260" cy="18980396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5574" y="397758"/>
              <a:ext cx="17277630" cy="949019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122991" y="3203916"/>
            <a:ext cx="9302496" cy="5636806"/>
            <a:chOff x="8122991" y="3203916"/>
            <a:chExt cx="9302496" cy="563680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122991" y="3203916"/>
              <a:ext cx="9302496" cy="5636806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878030" y="1857106"/>
            <a:ext cx="443253" cy="43059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20962" y="2900086"/>
            <a:ext cx="7347607" cy="4880626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92960" y="882941"/>
            <a:ext cx="15099793" cy="8519833"/>
            <a:chOff x="1592960" y="882941"/>
            <a:chExt cx="15099793" cy="851983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956936" y="-3376976"/>
              <a:ext cx="30199587" cy="17039666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92960" y="882941"/>
              <a:ext cx="15099793" cy="8519833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212309" y="3393918"/>
            <a:ext cx="9904956" cy="470151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789112" y="7656056"/>
            <a:ext cx="6552616" cy="477974"/>
            <a:chOff x="5789112" y="7656056"/>
            <a:chExt cx="6552616" cy="47797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789112" y="7656056"/>
              <a:ext cx="6552616" cy="47797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976180" y="7729199"/>
            <a:ext cx="356192" cy="356192"/>
            <a:chOff x="5976180" y="7729199"/>
            <a:chExt cx="356192" cy="35619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976180" y="7729199"/>
              <a:ext cx="356192" cy="35619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049793" y="7129979"/>
            <a:ext cx="5817637" cy="1992541"/>
            <a:chOff x="14049793" y="7129979"/>
            <a:chExt cx="5817637" cy="199254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140000">
              <a:off x="11455276" y="6448010"/>
              <a:ext cx="11635274" cy="3985081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140000">
              <a:off x="14049793" y="7129979"/>
              <a:ext cx="5817637" cy="199254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95574" y="397758"/>
            <a:ext cx="17277630" cy="9490198"/>
            <a:chOff x="595574" y="397758"/>
            <a:chExt cx="17277630" cy="949019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043241" y="-4347341"/>
              <a:ext cx="34555260" cy="18980396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5574" y="397758"/>
              <a:ext cx="17277630" cy="949019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497611" y="1708356"/>
            <a:ext cx="7058585" cy="7904680"/>
            <a:chOff x="10497611" y="1708356"/>
            <a:chExt cx="7058585" cy="790468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497611" y="1708356"/>
              <a:ext cx="7058585" cy="790468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878030" y="1857106"/>
            <a:ext cx="443253" cy="43059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34817" y="2359682"/>
            <a:ext cx="2614198" cy="1773179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53867" y="3381962"/>
            <a:ext cx="7952360" cy="407944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06838" y="7879785"/>
            <a:ext cx="16549359" cy="1648496"/>
            <a:chOff x="1006838" y="7879785"/>
            <a:chExt cx="16549359" cy="164849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06838" y="7879785"/>
              <a:ext cx="16549359" cy="164849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95574" y="397758"/>
            <a:ext cx="17277630" cy="9490198"/>
            <a:chOff x="595574" y="397758"/>
            <a:chExt cx="17277630" cy="949019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043241" y="-4347341"/>
              <a:ext cx="34555260" cy="18980396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5574" y="397758"/>
              <a:ext cx="17277630" cy="949019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698270" y="2962315"/>
            <a:ext cx="10954900" cy="5786689"/>
            <a:chOff x="6698270" y="2962315"/>
            <a:chExt cx="10954900" cy="578668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98270" y="2962315"/>
              <a:ext cx="10954900" cy="578668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878030" y="1857106"/>
            <a:ext cx="443253" cy="43059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51782" y="2229001"/>
            <a:ext cx="5879578" cy="5209607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51782" y="5997715"/>
            <a:ext cx="8960579" cy="4079445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92960" y="882941"/>
            <a:ext cx="15099793" cy="8519833"/>
            <a:chOff x="1592960" y="882941"/>
            <a:chExt cx="15099793" cy="851983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956936" y="-3376976"/>
              <a:ext cx="30199587" cy="17039666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92960" y="882941"/>
              <a:ext cx="15099793" cy="8519833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59337" y="3393918"/>
            <a:ext cx="10148003" cy="439146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789112" y="7656056"/>
            <a:ext cx="6552616" cy="477974"/>
            <a:chOff x="5789112" y="7656056"/>
            <a:chExt cx="6552616" cy="47797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789112" y="7656056"/>
              <a:ext cx="6552616" cy="47797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976180" y="7729199"/>
            <a:ext cx="356192" cy="356192"/>
            <a:chOff x="5976180" y="7729199"/>
            <a:chExt cx="356192" cy="35619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976180" y="7729199"/>
              <a:ext cx="356192" cy="35619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049793" y="7129979"/>
            <a:ext cx="5817637" cy="1992541"/>
            <a:chOff x="14049793" y="7129979"/>
            <a:chExt cx="5817637" cy="199254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140000">
              <a:off x="11455276" y="6448010"/>
              <a:ext cx="11635274" cy="3985081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140000">
              <a:off x="14049793" y="7129979"/>
              <a:ext cx="5817637" cy="199254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95574" y="397758"/>
            <a:ext cx="17277630" cy="9490198"/>
            <a:chOff x="595574" y="397758"/>
            <a:chExt cx="17277630" cy="949019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043241" y="-4347341"/>
              <a:ext cx="34555260" cy="18980396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5574" y="397758"/>
              <a:ext cx="17277630" cy="949019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718935" y="2909304"/>
            <a:ext cx="9716116" cy="6457480"/>
            <a:chOff x="7718935" y="2909304"/>
            <a:chExt cx="9716116" cy="645748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718935" y="2909304"/>
              <a:ext cx="9716116" cy="645748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878030" y="1857106"/>
            <a:ext cx="443253" cy="43059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24855" y="2716378"/>
            <a:ext cx="5760323" cy="6518151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92960" y="882941"/>
            <a:ext cx="15099793" cy="8519833"/>
            <a:chOff x="1592960" y="882941"/>
            <a:chExt cx="15099793" cy="851983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956936" y="-3376976"/>
              <a:ext cx="30199587" cy="17039666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92960" y="882941"/>
              <a:ext cx="15099793" cy="8519833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494032" y="3393918"/>
            <a:ext cx="10661670" cy="439146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789112" y="7656056"/>
            <a:ext cx="6552616" cy="477974"/>
            <a:chOff x="5789112" y="7656056"/>
            <a:chExt cx="6552616" cy="47797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789112" y="7656056"/>
              <a:ext cx="6552616" cy="47797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976180" y="7729199"/>
            <a:ext cx="356192" cy="356192"/>
            <a:chOff x="5976180" y="7729199"/>
            <a:chExt cx="356192" cy="35619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976180" y="7729199"/>
              <a:ext cx="356192" cy="35619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049793" y="7129979"/>
            <a:ext cx="5817637" cy="1992541"/>
            <a:chOff x="14049793" y="7129979"/>
            <a:chExt cx="5817637" cy="199254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140000">
              <a:off x="11455276" y="6448010"/>
              <a:ext cx="11635274" cy="3985081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140000">
              <a:off x="14049793" y="7129979"/>
              <a:ext cx="5817637" cy="199254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95574" y="397758"/>
            <a:ext cx="17277630" cy="9490198"/>
            <a:chOff x="595574" y="397758"/>
            <a:chExt cx="17277630" cy="949019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043241" y="-4347341"/>
              <a:ext cx="34555260" cy="18980396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5574" y="397758"/>
              <a:ext cx="17277630" cy="949019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346159" y="2324838"/>
            <a:ext cx="8160117" cy="7140629"/>
            <a:chOff x="9346159" y="2324838"/>
            <a:chExt cx="8160117" cy="714062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346159" y="2324838"/>
              <a:ext cx="8160117" cy="714062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878030" y="1857106"/>
            <a:ext cx="443253" cy="43059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984058" y="2226168"/>
            <a:ext cx="5227798" cy="1398438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71429" y="4368032"/>
            <a:ext cx="16666667" cy="5288666"/>
            <a:chOff x="771429" y="4368032"/>
            <a:chExt cx="16666667" cy="528866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71429" y="4368032"/>
              <a:ext cx="16666667" cy="528866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590623" y="5323810"/>
            <a:ext cx="3381919" cy="3377111"/>
            <a:chOff x="13590623" y="5323810"/>
            <a:chExt cx="3381919" cy="337711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590623" y="5323810"/>
              <a:ext cx="3381919" cy="337711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405656" y="7042857"/>
            <a:ext cx="3381919" cy="1658063"/>
            <a:chOff x="5405656" y="7042857"/>
            <a:chExt cx="3381919" cy="165806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05656" y="7042857"/>
              <a:ext cx="3381919" cy="165806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498140" y="6466667"/>
            <a:ext cx="3381919" cy="2234253"/>
            <a:chOff x="9498140" y="6466667"/>
            <a:chExt cx="3381919" cy="223425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498140" y="6466667"/>
              <a:ext cx="3381919" cy="223425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13172" y="7856384"/>
            <a:ext cx="3381919" cy="844536"/>
            <a:chOff x="1313172" y="7856384"/>
            <a:chExt cx="3381919" cy="84453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13172" y="7856384"/>
              <a:ext cx="3381919" cy="84453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590623" y="2478619"/>
            <a:ext cx="3381919" cy="2664238"/>
            <a:chOff x="13590623" y="2478619"/>
            <a:chExt cx="3381919" cy="266423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590623" y="2478619"/>
              <a:ext cx="3381919" cy="266423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768603" y="7636360"/>
            <a:ext cx="471058" cy="471058"/>
            <a:chOff x="2768603" y="7636360"/>
            <a:chExt cx="471058" cy="47105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768603" y="7636360"/>
              <a:ext cx="471058" cy="47105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861086" y="6859984"/>
            <a:ext cx="471058" cy="471058"/>
            <a:chOff x="6861086" y="6859984"/>
            <a:chExt cx="471058" cy="471058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861086" y="6859984"/>
              <a:ext cx="471058" cy="47105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0953570" y="6250185"/>
            <a:ext cx="471058" cy="471058"/>
            <a:chOff x="10953570" y="6250185"/>
            <a:chExt cx="471058" cy="471058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953570" y="6250185"/>
              <a:ext cx="471058" cy="47105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2960778" y="7441301"/>
            <a:ext cx="4179192" cy="50000"/>
            <a:chOff x="2960778" y="7441301"/>
            <a:chExt cx="4179192" cy="50000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720000">
              <a:off x="2960778" y="7441301"/>
              <a:ext cx="4179192" cy="50000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7073010" y="6753373"/>
            <a:ext cx="4139694" cy="50000"/>
            <a:chOff x="7073010" y="6753373"/>
            <a:chExt cx="4139694" cy="50000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540000">
              <a:off x="7073010" y="6753373"/>
              <a:ext cx="4139694" cy="5000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1027322" y="5594055"/>
            <a:ext cx="4443514" cy="50000"/>
            <a:chOff x="11027322" y="5594055"/>
            <a:chExt cx="4443514" cy="50000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1320000">
              <a:off x="11027322" y="5594055"/>
              <a:ext cx="4443514" cy="50000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8318202" y="3867881"/>
            <a:ext cx="5932270" cy="2531795"/>
            <a:chOff x="8318202" y="3867881"/>
            <a:chExt cx="5932270" cy="2531795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318202" y="3867881"/>
              <a:ext cx="5932270" cy="2531795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476198" y="52151"/>
            <a:ext cx="13299455" cy="4260264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2821422" y="2342355"/>
            <a:ext cx="4349473" cy="1309864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152974" y="8639412"/>
            <a:ext cx="3287532" cy="1058218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5611222" y="8639412"/>
            <a:ext cx="2912265" cy="1067742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9880956" y="8648936"/>
            <a:ext cx="2808284" cy="1048694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3470736" y="8639412"/>
            <a:ext cx="3332856" cy="1067742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3258319" y="9648134"/>
            <a:ext cx="4366813" cy="51189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92960" y="882941"/>
            <a:ext cx="15099793" cy="8519833"/>
            <a:chOff x="1592960" y="882941"/>
            <a:chExt cx="15099793" cy="851983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956936" y="-3376976"/>
              <a:ext cx="30199587" cy="17039666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92960" y="882941"/>
              <a:ext cx="15099793" cy="8519833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417328" y="3239280"/>
            <a:ext cx="10775927" cy="501080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789112" y="7656056"/>
            <a:ext cx="6552616" cy="477974"/>
            <a:chOff x="5789112" y="7656056"/>
            <a:chExt cx="6552616" cy="47797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789112" y="7656056"/>
              <a:ext cx="6552616" cy="47797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976180" y="7729199"/>
            <a:ext cx="356192" cy="356192"/>
            <a:chOff x="5976180" y="7729199"/>
            <a:chExt cx="356192" cy="35619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976180" y="7729199"/>
              <a:ext cx="356192" cy="35619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049793" y="7129979"/>
            <a:ext cx="5817637" cy="1992541"/>
            <a:chOff x="14049793" y="7129979"/>
            <a:chExt cx="5817637" cy="199254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140000">
              <a:off x="11455276" y="6448010"/>
              <a:ext cx="11635274" cy="3985081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140000">
              <a:off x="14049793" y="7129979"/>
              <a:ext cx="5817637" cy="199254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913930" y="4125027"/>
            <a:ext cx="3976478" cy="5296706"/>
            <a:chOff x="2913930" y="4125027"/>
            <a:chExt cx="3976478" cy="529670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13930" y="4125027"/>
              <a:ext cx="3976478" cy="529670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131295" y="4133809"/>
            <a:ext cx="3976478" cy="5296706"/>
            <a:chOff x="7131295" y="4133809"/>
            <a:chExt cx="3976478" cy="529670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131295" y="4133809"/>
              <a:ext cx="3976478" cy="529670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348659" y="4125027"/>
            <a:ext cx="3976478" cy="5296706"/>
            <a:chOff x="11348659" y="4125027"/>
            <a:chExt cx="3976478" cy="529670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348659" y="4125027"/>
              <a:ext cx="3976478" cy="529670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322063" y="809524"/>
            <a:ext cx="1154127" cy="1154127"/>
            <a:chOff x="16322063" y="809524"/>
            <a:chExt cx="1154127" cy="115412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322063" y="809524"/>
              <a:ext cx="1154127" cy="115412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6613413" y="1128386"/>
            <a:ext cx="571429" cy="516404"/>
            <a:chOff x="16613413" y="1128386"/>
            <a:chExt cx="571429" cy="51640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613413" y="1128386"/>
              <a:ext cx="571429" cy="51640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032715" y="809524"/>
            <a:ext cx="2163059" cy="1154127"/>
            <a:chOff x="14032715" y="809524"/>
            <a:chExt cx="2163059" cy="115412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032715" y="809524"/>
              <a:ext cx="2163059" cy="115412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265727" y="5700779"/>
            <a:ext cx="1299934" cy="1299934"/>
            <a:chOff x="4265727" y="5700779"/>
            <a:chExt cx="1299934" cy="129993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265727" y="5700779"/>
              <a:ext cx="1299934" cy="129993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469566" y="5700779"/>
            <a:ext cx="1299934" cy="1299934"/>
            <a:chOff x="8469566" y="5700779"/>
            <a:chExt cx="1299934" cy="1299934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469566" y="5700779"/>
              <a:ext cx="1299934" cy="129993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2225194" y="5372550"/>
            <a:ext cx="1956392" cy="1956392"/>
            <a:chOff x="12225194" y="5372550"/>
            <a:chExt cx="1956392" cy="1956392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225194" y="5372550"/>
              <a:ext cx="1956392" cy="1956392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85722" y="209074"/>
            <a:ext cx="6652102" cy="3946417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461991" y="4267824"/>
            <a:ext cx="4177156" cy="1452013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018238" y="7011661"/>
            <a:ext cx="3819723" cy="2355894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4046774" y="803639"/>
            <a:ext cx="2277996" cy="1262034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6716657" y="4342652"/>
            <a:ext cx="4170290" cy="1452014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7036752" y="7086489"/>
            <a:ext cx="4028046" cy="2355894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0941657" y="4321090"/>
            <a:ext cx="4163100" cy="1452014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1046924" y="7051404"/>
            <a:ext cx="4235721" cy="238296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85722" y="209074"/>
            <a:ext cx="6766274" cy="378541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810230" y="3317083"/>
            <a:ext cx="1602471" cy="1839818"/>
            <a:chOff x="8810230" y="3317083"/>
            <a:chExt cx="1602471" cy="183981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810230" y="3317083"/>
              <a:ext cx="1602471" cy="18398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13719" y="3874786"/>
            <a:ext cx="3518426" cy="3835573"/>
            <a:chOff x="1213719" y="3874786"/>
            <a:chExt cx="3518426" cy="383557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5400000">
              <a:off x="1213719" y="3874786"/>
              <a:ext cx="3518426" cy="383557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477805" y="4033360"/>
            <a:ext cx="3332425" cy="3332431"/>
            <a:chOff x="5477805" y="4033360"/>
            <a:chExt cx="3332425" cy="333243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77805" y="4033360"/>
              <a:ext cx="3332425" cy="333243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676413" y="1934239"/>
            <a:ext cx="4794913" cy="3681808"/>
            <a:chOff x="10676413" y="1934239"/>
            <a:chExt cx="4794913" cy="368180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0800000">
              <a:off x="10676413" y="1934239"/>
              <a:ext cx="4794913" cy="368180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676413" y="6003311"/>
            <a:ext cx="4787111" cy="3675817"/>
            <a:chOff x="10676413" y="6003311"/>
            <a:chExt cx="4787111" cy="367581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676413" y="6003311"/>
              <a:ext cx="4787111" cy="367581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097707" y="3682210"/>
            <a:ext cx="1105333" cy="1080999"/>
            <a:chOff x="9097707" y="3682210"/>
            <a:chExt cx="1105333" cy="108099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097707" y="3682210"/>
              <a:ext cx="1105333" cy="108099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097707" y="6617454"/>
            <a:ext cx="1105333" cy="1080999"/>
            <a:chOff x="9097707" y="6617454"/>
            <a:chExt cx="1105333" cy="108099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097707" y="6617454"/>
              <a:ext cx="1105333" cy="108099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968226" y="2803136"/>
            <a:ext cx="2211288" cy="1944014"/>
            <a:chOff x="11968226" y="2803136"/>
            <a:chExt cx="2211288" cy="1944014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968226" y="2803136"/>
              <a:ext cx="2211288" cy="194401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103054" y="5012472"/>
            <a:ext cx="1460614" cy="1560201"/>
            <a:chOff x="2103054" y="5012472"/>
            <a:chExt cx="1460614" cy="1560201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103054" y="5012472"/>
              <a:ext cx="1460614" cy="156020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1756382" y="6523732"/>
            <a:ext cx="2634976" cy="2634976"/>
            <a:chOff x="11756382" y="6523732"/>
            <a:chExt cx="2634976" cy="2634976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756382" y="6523732"/>
              <a:ext cx="2634976" cy="2634976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093870" y="7540216"/>
            <a:ext cx="1823895" cy="1785361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780028" y="7588955"/>
            <a:ext cx="3101866" cy="1689866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5395749" y="3259546"/>
            <a:ext cx="2399190" cy="1766314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5587081" y="6768441"/>
            <a:ext cx="1852466" cy="1775838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8584530" y="1864231"/>
            <a:ext cx="2429438" cy="1766314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09524" y="3253068"/>
            <a:ext cx="3121512" cy="6171429"/>
            <a:chOff x="809524" y="3253068"/>
            <a:chExt cx="3121512" cy="61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9524" y="3253068"/>
              <a:ext cx="3121512" cy="61714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397603" y="3253068"/>
            <a:ext cx="8660723" cy="6171429"/>
            <a:chOff x="4397603" y="3253068"/>
            <a:chExt cx="8660723" cy="617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397603" y="3253068"/>
              <a:ext cx="8660723" cy="617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518174" y="3253068"/>
            <a:ext cx="4114932" cy="6171429"/>
            <a:chOff x="13518174" y="3253068"/>
            <a:chExt cx="4114932" cy="617142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518174" y="3253068"/>
              <a:ext cx="4114932" cy="6171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86906" y="5156382"/>
            <a:ext cx="1566747" cy="1714261"/>
            <a:chOff x="1586906" y="5156382"/>
            <a:chExt cx="1566747" cy="171426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86906" y="5156382"/>
              <a:ext cx="1566747" cy="171426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605400" y="1934239"/>
            <a:ext cx="2338425" cy="1881701"/>
            <a:chOff x="7605400" y="1934239"/>
            <a:chExt cx="2338425" cy="188170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605400" y="1934239"/>
              <a:ext cx="2338425" cy="188170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303039" y="5277033"/>
            <a:ext cx="2644068" cy="2365202"/>
            <a:chOff x="5303039" y="5277033"/>
            <a:chExt cx="2644068" cy="236520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303039" y="5277033"/>
              <a:ext cx="2644068" cy="236520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727947" y="4638675"/>
            <a:ext cx="3695386" cy="1391769"/>
            <a:chOff x="13727947" y="4638675"/>
            <a:chExt cx="3695386" cy="139176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727947" y="4638675"/>
              <a:ext cx="3695386" cy="139176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4412476" y="6684891"/>
            <a:ext cx="2189723" cy="2189723"/>
            <a:chOff x="14412476" y="6684891"/>
            <a:chExt cx="2189723" cy="2189723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412476" y="6684891"/>
              <a:ext cx="2189723" cy="218972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119534" y="4757141"/>
            <a:ext cx="3404984" cy="3404984"/>
            <a:chOff x="9119534" y="4757141"/>
            <a:chExt cx="3404984" cy="3404984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119534" y="4757141"/>
              <a:ext cx="3404984" cy="3404984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85722" y="209074"/>
            <a:ext cx="6766274" cy="3794940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4164" y="6826707"/>
            <a:ext cx="4032372" cy="1784191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728471" y="3500364"/>
            <a:ext cx="4471543" cy="1679677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696698" y="7909859"/>
            <a:ext cx="3298096" cy="1679677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552345" y="7909859"/>
            <a:ext cx="3025143" cy="1679677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3753478" y="2871278"/>
            <a:ext cx="3546572" cy="184250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47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48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2023-12-11T02:22:30Z</dcterms:created>
  <dcterms:modified xsi:type="dcterms:W3CDTF">2023-12-11T02:22:30Z</dcterms:modified>
</cp:coreProperties>
</file>